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63" r:id="rId13"/>
    <p:sldId id="264" r:id="rId14"/>
    <p:sldId id="265" r:id="rId15"/>
    <p:sldId id="280" r:id="rId16"/>
    <p:sldId id="268" r:id="rId17"/>
    <p:sldId id="273" r:id="rId18"/>
    <p:sldId id="267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9E5951-E6FB-7F02-1FD7-BCAB6A4C0A91}" name="Ginoux, Claudia" initials="GC" userId="S::Claudia.Ginoux@saint-gobain.com::48c85f49-6d0d-4363-ac01-699426ed63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530"/>
    <a:srgbClr val="FF7800"/>
    <a:srgbClr val="005EB8"/>
    <a:srgbClr val="32CED6"/>
    <a:srgbClr val="1F9192"/>
    <a:srgbClr val="8FAD15"/>
    <a:srgbClr val="E6328C"/>
    <a:srgbClr val="FBBA00"/>
    <a:srgbClr val="EF640E"/>
    <a:srgbClr val="00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39358-331F-21F1-CBC9-B6ADFEDFA31C}" v="7" dt="2026-04-28T11:13:30.434"/>
    <p1510:client id="{BEE34D91-11C6-3745-73CE-0A6467E9D190}" v="4" dt="2026-04-28T09:45:50.75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 Villar Rodriguez-Conde, Belen" userId="S::belen.delvillar@saint-gobain.com::bb84246d-9099-449a-b008-0f1fe30de696" providerId="AD" clId="Web-{BEE34D91-11C6-3745-73CE-0A6467E9D190}"/>
    <pc:docChg chg="modSld">
      <pc:chgData name="Del Villar Rodriguez-Conde, Belen" userId="S::belen.delvillar@saint-gobain.com::bb84246d-9099-449a-b008-0f1fe30de696" providerId="AD" clId="Web-{BEE34D91-11C6-3745-73CE-0A6467E9D190}" dt="2026-04-28T09:45:50.757" v="1" actId="20577"/>
      <pc:docMkLst>
        <pc:docMk/>
      </pc:docMkLst>
      <pc:sldChg chg="modSp">
        <pc:chgData name="Del Villar Rodriguez-Conde, Belen" userId="S::belen.delvillar@saint-gobain.com::bb84246d-9099-449a-b008-0f1fe30de696" providerId="AD" clId="Web-{BEE34D91-11C6-3745-73CE-0A6467E9D190}" dt="2026-04-28T09:45:50.757" v="1" actId="20577"/>
        <pc:sldMkLst>
          <pc:docMk/>
          <pc:sldMk cId="4263970531" sldId="256"/>
        </pc:sldMkLst>
        <pc:spChg chg="mod">
          <ac:chgData name="Del Villar Rodriguez-Conde, Belen" userId="S::belen.delvillar@saint-gobain.com::bb84246d-9099-449a-b008-0f1fe30de696" providerId="AD" clId="Web-{BEE34D91-11C6-3745-73CE-0A6467E9D190}" dt="2026-04-28T09:45:50.757" v="1" actId="20577"/>
          <ac:spMkLst>
            <pc:docMk/>
            <pc:sldMk cId="4263970531" sldId="256"/>
            <ac:spMk id="2" creationId="{FC936C72-06BF-2C1F-7388-D63577F0031B}"/>
          </ac:spMkLst>
        </pc:spChg>
      </pc:sldChg>
    </pc:docChg>
  </pc:docChgLst>
  <pc:docChgLst>
    <pc:chgData name="Del Villar Rodriguez-Conde, Belen" userId="S::belen.delvillar@saint-gobain.com::bb84246d-9099-449a-b008-0f1fe30de696" providerId="AD" clId="Web-{95439358-331F-21F1-CBC9-B6ADFEDFA31C}"/>
    <pc:docChg chg="modSld">
      <pc:chgData name="Del Villar Rodriguez-Conde, Belen" userId="S::belen.delvillar@saint-gobain.com::bb84246d-9099-449a-b008-0f1fe30de696" providerId="AD" clId="Web-{95439358-331F-21F1-CBC9-B6ADFEDFA31C}" dt="2026-04-28T11:13:30.434" v="6" actId="20577"/>
      <pc:docMkLst>
        <pc:docMk/>
      </pc:docMkLst>
      <pc:sldChg chg="modSp">
        <pc:chgData name="Del Villar Rodriguez-Conde, Belen" userId="S::belen.delvillar@saint-gobain.com::bb84246d-9099-449a-b008-0f1fe30de696" providerId="AD" clId="Web-{95439358-331F-21F1-CBC9-B6ADFEDFA31C}" dt="2026-04-28T11:13:30.434" v="6" actId="20577"/>
        <pc:sldMkLst>
          <pc:docMk/>
          <pc:sldMk cId="399640913" sldId="267"/>
        </pc:sldMkLst>
        <pc:spChg chg="mod">
          <ac:chgData name="Del Villar Rodriguez-Conde, Belen" userId="S::belen.delvillar@saint-gobain.com::bb84246d-9099-449a-b008-0f1fe30de696" providerId="AD" clId="Web-{95439358-331F-21F1-CBC9-B6ADFEDFA31C}" dt="2026-04-28T11:13:30.434" v="6" actId="20577"/>
          <ac:spMkLst>
            <pc:docMk/>
            <pc:sldMk cId="399640913" sldId="267"/>
            <ac:spMk id="5" creationId="{3C342DAF-E3AC-C937-D572-F873DBEAFF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3D6DB-BD7A-4C41-A9B1-0D1F935BBF27}" type="datetimeFigureOut">
              <a:rPr lang="en-GB" smtClean="0"/>
              <a:t>28/04/2026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EE4A-4C15-4642-BD33-534D621758B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2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608C3-A79A-4355-BC3B-EA2B86C5C82E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3F2F-7FC8-463A-8733-490258586A8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8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1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941231-9577-0A95-57A0-998AFDE6BC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69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Descripción</a:t>
            </a:r>
            <a:r>
              <a:rPr lang="en-US" noProof="0"/>
              <a:t>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837676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BBA1874D-6075-F38B-4216-E166B7B189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4337050" y="1152127"/>
            <a:ext cx="4454524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/>
              <a:t>Breve descripción del proyecto (Máx. 200 palabras)</a:t>
            </a:r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  <a:p>
            <a:pPr marL="417150" marR="0" lvl="4" indent="-171450" algn="just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b="1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43D38-D3EE-E531-112F-71D62200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281B8B6-2AF3-523F-1E8D-8C6A39431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8836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400" y="1018777"/>
            <a:ext cx="4921250" cy="3435361"/>
          </a:xfrm>
        </p:spPr>
        <p:txBody>
          <a:bodyPr/>
          <a:lstStyle>
            <a:lvl1pPr>
              <a:defRPr/>
            </a:lvl1pPr>
            <a:lvl3pPr marL="723900" indent="0">
              <a:buNone/>
              <a:defRPr/>
            </a:lvl3pPr>
            <a:lvl5pPr marL="245700" indent="0" algn="just">
              <a:buClr>
                <a:schemeClr val="tx2"/>
              </a:buClr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4"/>
            <a:r>
              <a:rPr lang="es-ES" b="1"/>
              <a:t>Defina, de manera clara y concisa, 5 objetivos del proyecto​ (Máx. 200 palabras)</a:t>
            </a:r>
          </a:p>
          <a:p>
            <a:pPr lvl="4"/>
            <a:r>
              <a:rPr lang="es-ES" b="1"/>
              <a:t>OBJETIVO 1:​</a:t>
            </a:r>
          </a:p>
          <a:p>
            <a:pPr lvl="4"/>
            <a:r>
              <a:rPr lang="es-ES" b="1"/>
              <a:t>OBJETIVO 2:​</a:t>
            </a:r>
          </a:p>
          <a:p>
            <a:pPr lvl="4"/>
            <a:r>
              <a:rPr lang="es-ES" b="1"/>
              <a:t>OBJETIVO 3:​</a:t>
            </a:r>
          </a:p>
          <a:p>
            <a:pPr lvl="4"/>
            <a:r>
              <a:rPr lang="es-ES" b="1"/>
              <a:t>OBJETIVO 4:​</a:t>
            </a:r>
          </a:p>
          <a:p>
            <a:pPr lvl="4"/>
            <a:r>
              <a:rPr lang="es-ES" b="1"/>
              <a:t>OBJETIVO 5: </a:t>
            </a:r>
            <a:endParaRPr lang="en-US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A0BAD95-AD7B-4ECA-9E20-F13672D316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7675290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Objetivos</a:t>
            </a:r>
            <a:r>
              <a:rPr lang="en-US" noProof="0"/>
              <a:t>  del Proyecto  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1BC92612-CE85-E827-4D97-BDB63400ED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89599" y="1011000"/>
            <a:ext cx="2961005" cy="3443138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057D7E7-8285-C810-9352-2B2074E5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63C35D-EB65-1D8B-A5F7-2687555DA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87279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½ 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838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 algn="just">
              <a:defRPr sz="1200"/>
            </a:lvl1pPr>
            <a:lvl2pPr marL="358775" indent="0">
              <a:buNone/>
              <a:defRPr/>
            </a:lvl2pPr>
            <a:lvl3pPr marL="723900" indent="0">
              <a:buNone/>
              <a:defRPr sz="1200"/>
            </a:lvl3pPr>
          </a:lstStyle>
          <a:p>
            <a:pPr lvl="0"/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²/₂Se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500 palabras entre las 2 diapositivas):​ El confort térmico de los ocupantes. El confort acústico en los espacios. La calidad del aire interior.​ La seguridad frente al fuego en el diseño del edificio.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FE23C9-1E5E-55D8-D53C-04BD2034B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9FAD49B6-3D5D-4F2F-8ADF-45094C0C9111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8D3337D-75BB-5EDE-67F5-6B1D641C2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61173DC-A2A0-93C4-3184-CFB8D4725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801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4676" y="1528857"/>
            <a:ext cx="7454648" cy="290322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s-ES" b="1"/>
              <a:t>Opcional:</a:t>
            </a:r>
            <a:r>
              <a:rPr lang="es-ES"/>
              <a:t> Añadir alguna esquema, infografía u otro recurso adicional relacionado con el criterio de evaluación “mejor para los ocupantes”.</a:t>
            </a:r>
            <a:br>
              <a:rPr lang="es-ES"/>
            </a:br>
            <a:r>
              <a:rPr lang="es-ES"/>
              <a:t>Si no desea añadir nada, por favor, elimine esta diapositiva.</a:t>
            </a:r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8231CDD-A286-F723-2424-483760968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15A905E-A25C-B000-6449-2813503F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5A36BE8-276F-7012-C2DC-F596B12CD3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</a:t>
            </a:r>
            <a:r>
              <a:rPr lang="en-US" noProof="0" err="1"/>
              <a:t>los</a:t>
            </a:r>
            <a:r>
              <a:rPr lang="en-US" noProof="0"/>
              <a:t> </a:t>
            </a:r>
            <a:r>
              <a:rPr lang="en-US" noProof="0" err="1"/>
              <a:t>ocupantes</a:t>
            </a:r>
            <a:r>
              <a:rPr lang="en-US" noProof="0"/>
              <a:t> III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0A904C-D325-6085-6572-4425BA9A29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E4CAEAAF-D757-8F9E-EEA9-8C97A28908EF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555244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</p:spTree>
    <p:extLst>
      <p:ext uri="{BB962C8B-B14F-4D97-AF65-F5344CB8AC3E}">
        <p14:creationId xmlns:p14="http://schemas.microsoft.com/office/powerpoint/2010/main" val="15876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5">
            <a:extLst>
              <a:ext uri="{FF2B5EF4-FFF2-40B4-BE49-F238E27FC236}">
                <a16:creationId xmlns:a16="http://schemas.microsoft.com/office/drawing/2014/main" id="{5A938E7D-A553-F6DC-28E0-FE99E86CF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Para TR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1F30171-A546-C5BC-5BFD-2D39FABBCF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35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s-ES" noProof="0"/>
              <a:t> (máx. 250 palabras):​ Indica si se han utilizado técnicas de construcción industrializada.​ Señala si el proyecto se ha desarrollado con metodología BIM.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164479-FA2C-211C-4E30-A58D282CD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B52E71E2-0E65-1074-0167-553529E1C58E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6197600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LAS PERSONAS​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A9043C8-3313-17A1-C1C0-1B1859AA7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BE9D3CF-B6FB-FE42-46F2-6C216ACC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94253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71669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palabras):​ Si se ha hecho un ACV de todos los materiales permanentes o solo de la envolvente. Si se han analizado las emisiones y consumo energético en fase de uso. Qué calificación energética ha obtenido el edificio.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En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44CC1E8-4E48-0340-377B-D794DC863102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688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0000" y="1422381"/>
            <a:ext cx="7675290" cy="1739919"/>
          </a:xfrm>
        </p:spPr>
        <p:txBody>
          <a:bodyPr/>
          <a:lstStyle>
            <a:lvl1pPr marL="0" indent="0" algn="l" rtl="0" fontAlgn="base">
              <a:buNone/>
              <a:defRPr sz="1200">
                <a:latin typeface="+mj-lt"/>
              </a:defRPr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estrategias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 ​Porcentaje en peso o en coste de materiales con contenido en reciclado, tomando este como el 100% del </a:t>
            </a:r>
            <a:r>
              <a:rPr lang="es-ES" noProof="0" err="1"/>
              <a:t>postconsumo</a:t>
            </a:r>
            <a:r>
              <a:rPr lang="es-ES" noProof="0"/>
              <a:t> y el 50% del </a:t>
            </a:r>
            <a:r>
              <a:rPr lang="es-ES" noProof="0" err="1"/>
              <a:t>preconsumo</a:t>
            </a:r>
            <a:r>
              <a:rPr lang="es-ES" noProof="0"/>
              <a:t>. Incluir % en peso o coste de los materiales indicando el % de contenido en reciclado en peso o coste total.​ </a:t>
            </a:r>
            <a:br>
              <a:rPr lang="es-ES" noProof="0"/>
            </a:br>
            <a:r>
              <a:rPr lang="es-ES" noProof="0"/>
              <a:t>Porcentaje en peso o en coste de residuos de construcción y demolición que se prevé o han sido desviados de vertedero mediante reutilización, reciclado y otras formas de valorización. Incluir % de Residuos de Construcción y Demolición desviados de vertedero.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itre 5">
            <a:extLst>
              <a:ext uri="{FF2B5EF4-FFF2-40B4-BE49-F238E27FC236}">
                <a16:creationId xmlns:a16="http://schemas.microsoft.com/office/drawing/2014/main" id="{FACF2D35-EC19-40DE-7EA1-C279D069E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954991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Re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8835D-92EC-2CCD-5476-65BA6141A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676A5F89-29D0-D187-18D3-F469F34109B0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/>
              <a:t>MEJOR PARA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planeta</a:t>
            </a:r>
            <a:endParaRPr lang="en-US" sz="240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B4EC90A-3013-22D5-7BEC-846248C94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8B2C56-EDFE-2F3E-834C-FFBFD198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petites images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pour une image  29">
            <a:extLst>
              <a:ext uri="{FF2B5EF4-FFF2-40B4-BE49-F238E27FC236}">
                <a16:creationId xmlns:a16="http://schemas.microsoft.com/office/drawing/2014/main" id="{C632460F-9BE6-4B5E-86B8-09B5EA49850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970258" y="95801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DF4ACB7A-CF75-4E4F-84F4-AE315331478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59999" y="999431"/>
            <a:ext cx="7462933" cy="781282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Autofit/>
          </a:bodyPr>
          <a:lstStyle>
            <a:lvl1pPr marL="0" indent="0">
              <a:buClr>
                <a:schemeClr val="bg1"/>
              </a:buClr>
              <a:buNone/>
              <a:defRPr lang="fr-FR" sz="14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pPr marL="180975" marR="0" lvl="0" indent="-180975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●"/>
              <a:tabLst/>
            </a:pPr>
            <a:r>
              <a:rPr lang="es-ES" sz="1800" noProof="0"/>
              <a:t>Especifique el nombre del sello obtenido y la categoría alcanzada dentro del sistema de certificación.</a:t>
            </a:r>
            <a:endParaRPr lang="en-US" sz="1800" noProof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7FD1F1C8-8876-4441-A9DB-AEEE0CA1B95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0000" y="1919892"/>
            <a:ext cx="7462932" cy="781282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6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/>
              <a:t>CERTIFICACIÓN 2</a:t>
            </a:r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1633-0F2F-4F6F-AD30-7CE45FD83C2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60000" y="2835273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tx2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60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400"/>
              <a:t>CERTIFICACIÓN 3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6C74B745-2F10-421A-8BE2-686D2AB1967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999" y="3745572"/>
            <a:ext cx="7462932" cy="781281"/>
          </a:xfrm>
          <a:prstGeom prst="roundRect">
            <a:avLst>
              <a:gd name="adj" fmla="val 6210"/>
            </a:avLst>
          </a:prstGeom>
          <a:solidFill>
            <a:schemeClr val="accent3"/>
          </a:solidFill>
        </p:spPr>
        <p:txBody>
          <a:bodyPr vert="horz" wrap="square" lIns="72000" tIns="144000" rIns="91440" bIns="360000" rtlCol="0">
            <a:normAutofit/>
          </a:bodyPr>
          <a:lstStyle>
            <a:lvl1pPr marL="0" indent="0">
              <a:buClr>
                <a:schemeClr val="bg1"/>
              </a:buClr>
              <a:buNone/>
              <a:defRPr lang="fr-FR" sz="1400" dirty="0"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fr-FR" dirty="0">
                <a:solidFill>
                  <a:schemeClr val="bg1"/>
                </a:solidFill>
              </a:defRPr>
            </a:lvl3pPr>
          </a:lstStyle>
          <a:p>
            <a:r>
              <a:rPr lang="es-ES" sz="1800"/>
              <a:t>CERTIFICACIÓN 4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6C21A07-78D1-6AB6-15E9-F274971135DC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4149" y="638283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Espace réservé pour une image  29">
            <a:extLst>
              <a:ext uri="{FF2B5EF4-FFF2-40B4-BE49-F238E27FC236}">
                <a16:creationId xmlns:a16="http://schemas.microsoft.com/office/drawing/2014/main" id="{7C01362E-C3F0-F0F8-B2E2-E5F36E432E5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7970258" y="187847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6" name="Espace réservé pour une image  29">
            <a:extLst>
              <a:ext uri="{FF2B5EF4-FFF2-40B4-BE49-F238E27FC236}">
                <a16:creationId xmlns:a16="http://schemas.microsoft.com/office/drawing/2014/main" id="{6DBB960D-9CFE-7F92-C021-056E42F54D99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970258" y="2793857"/>
            <a:ext cx="931376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sp>
        <p:nvSpPr>
          <p:cNvPr id="7" name="Espace réservé pour une image  29">
            <a:extLst>
              <a:ext uri="{FF2B5EF4-FFF2-40B4-BE49-F238E27FC236}">
                <a16:creationId xmlns:a16="http://schemas.microsoft.com/office/drawing/2014/main" id="{5241C8A3-3C4E-BA2E-BE18-755C880C1D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70258" y="3704157"/>
            <a:ext cx="931375" cy="864111"/>
          </a:xfrm>
          <a:prstGeom prst="roundRect">
            <a:avLst>
              <a:gd name="adj" fmla="val 6817"/>
            </a:avLst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612000" rtlCol="0" anchor="ctr">
            <a:noAutofit/>
          </a:bodyPr>
          <a:lstStyle>
            <a:lvl1pPr marL="0" indent="0">
              <a:buNone/>
              <a:defRPr lang="fr-FR" sz="700" dirty="0"/>
            </a:lvl1pPr>
          </a:lstStyle>
          <a:p>
            <a:pPr marL="180975" lvl="0" indent="-180975" algn="ctr">
              <a:spcBef>
                <a:spcPts val="1200"/>
              </a:spcBef>
            </a:pPr>
            <a:r>
              <a:rPr lang="en-US" noProof="0"/>
              <a:t>Logo </a:t>
            </a:r>
            <a:r>
              <a:rPr lang="en-US" noProof="0" err="1"/>
              <a:t>Certificado</a:t>
            </a:r>
            <a:r>
              <a:rPr lang="en-US" noProof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BE82D1-65F0-D286-4EEB-5DB076CC2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14996222-9203-3756-EE46-AC6A2751052B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err="1"/>
              <a:t>Certificaciones</a:t>
            </a:r>
            <a:endParaRPr lang="en-US" sz="240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BDB5F2-1F0A-DFEB-1AE0-A39E7BEC7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95A70B0-E067-4211-322D-BD688C6D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55500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0001" y="330206"/>
            <a:ext cx="6980600" cy="305273"/>
          </a:xfrm>
        </p:spPr>
        <p:txBody>
          <a:bodyPr/>
          <a:lstStyle>
            <a:lvl1pPr>
              <a:defRPr/>
            </a:lvl1pPr>
          </a:lstStyle>
          <a:p>
            <a:r>
              <a:rPr lang="fr-FR" err="1"/>
              <a:t>Titulo</a:t>
            </a:r>
            <a:endParaRPr lang="es-MX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D084D86-AF69-18A8-3BCD-7F4DE30223D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B41F4F7B-7DB1-8E2F-2738-94934F14F686}"/>
              </a:ext>
            </a:extLst>
          </p:cNvPr>
          <p:cNvSpPr/>
          <p:nvPr userDrawn="1"/>
        </p:nvSpPr>
        <p:spPr>
          <a:xfrm>
            <a:off x="0" y="984923"/>
            <a:ext cx="8822267" cy="1586827"/>
          </a:xfrm>
          <a:prstGeom prst="homePlate">
            <a:avLst>
              <a:gd name="adj" fmla="val 172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EBA9571-D7A2-3D17-60AE-E4035E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446E101-807E-A60C-42F9-79595CD2D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C531722A-C524-821F-9CF8-DF72370796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8042" y="1364387"/>
            <a:ext cx="8233931" cy="866862"/>
          </a:xfrm>
        </p:spPr>
        <p:txBody>
          <a:bodyPr/>
          <a:lstStyle>
            <a:lvl1pPr marL="0" indent="0" algn="l" rtl="0" fontAlgn="base">
              <a:buNone/>
              <a:defRPr sz="1200">
                <a:latin typeface="+mj-lt"/>
              </a:defRPr>
            </a:lvl1pPr>
            <a:lvl2pPr marL="358775" indent="0">
              <a:buNone/>
              <a:defRPr/>
            </a:lvl2pPr>
          </a:lstStyle>
          <a:p>
            <a:pPr algn="l" rtl="0" fontAlgn="base"/>
            <a:r>
              <a:rPr lang="es-ES" noProof="0"/>
              <a:t>Espacio para incluir cualquier otro tipo de información que considere relevante para complementar la información recogida en el documento y poder tener en cuenta a la hora de evaluar el proyecto (fotos, planos, enlace a vídeo, folleto explicativo…)</a:t>
            </a:r>
          </a:p>
        </p:txBody>
      </p:sp>
    </p:spTree>
    <p:extLst>
      <p:ext uri="{BB962C8B-B14F-4D97-AF65-F5344CB8AC3E}">
        <p14:creationId xmlns:p14="http://schemas.microsoft.com/office/powerpoint/2010/main" val="8785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959F69-B6A8-677B-A727-DD593FE460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491466" y="2360290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accent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66" y="1981846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C7AA245-9A42-83B9-4399-7BA3148DC0F0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2110E8-21CB-178F-1B62-4ECAB8322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66" y="207335"/>
            <a:ext cx="4262317" cy="16129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13AB24-6F88-DDCE-5D12-70D944EDF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76848" flipH="1">
            <a:off x="4360684" y="1408182"/>
            <a:ext cx="4989638" cy="302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'ouvertur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5AA23E6-7EDF-8864-FC65-1EF2632CBBE7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SG logo SVG 2023">
            <a:extLst>
              <a:ext uri="{FF2B5EF4-FFF2-40B4-BE49-F238E27FC236}">
                <a16:creationId xmlns:a16="http://schemas.microsoft.com/office/drawing/2014/main" id="{FE387D37-9BF1-589E-24FD-3C9D622BAE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28" name="Forme libre : forme 25">
            <a:extLst>
              <a:ext uri="{FF2B5EF4-FFF2-40B4-BE49-F238E27FC236}">
                <a16:creationId xmlns:a16="http://schemas.microsoft.com/office/drawing/2014/main" id="{6949DBCC-E92E-F3B2-EADD-3B93311A2E82}"/>
              </a:ext>
            </a:extLst>
          </p:cNvPr>
          <p:cNvSpPr/>
          <p:nvPr userDrawn="1"/>
        </p:nvSpPr>
        <p:spPr>
          <a:xfrm>
            <a:off x="334498" y="511031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chemeClr val="accent5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9" name="Titre 7">
            <a:extLst>
              <a:ext uri="{FF2B5EF4-FFF2-40B4-BE49-F238E27FC236}">
                <a16:creationId xmlns:a16="http://schemas.microsoft.com/office/drawing/2014/main" id="{AB99A544-0F26-4124-B70A-3CD29087C5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319" y="239389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23EB3FC6-21CE-00B4-3353-FE084AA3B5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319" y="298800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67E7CE4-7564-DBE4-B835-555447CBC3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E95921C-97B8-140F-88F6-06D97B58BC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652228-5092-B51A-E83B-0D8F64072E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6364" y="151903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2633" y="465897"/>
            <a:ext cx="5815033" cy="423729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900FAFF-F27C-4C5D-B07D-D16957E0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4414" y="2412694"/>
            <a:ext cx="4431472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5CC29B3E-6E76-4567-A562-63CF773E7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4414" y="2832098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5DF099-7060-49EF-B450-2715013A8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1379" y="2382140"/>
            <a:ext cx="566737" cy="40481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3D8E22-1BA6-4529-E9BE-88C655E11383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0AC304-6896-CBE7-10E0-852B887FD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738" y="281788"/>
            <a:ext cx="2555898" cy="9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7E3077-2E09-129B-52DD-80DDACC3628D}"/>
              </a:ext>
            </a:extLst>
          </p:cNvPr>
          <p:cNvSpPr txBox="1"/>
          <p:nvPr userDrawn="1"/>
        </p:nvSpPr>
        <p:spPr>
          <a:xfrm>
            <a:off x="4385733" y="529517"/>
            <a:ext cx="331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ACCIONES DE SENSIBILIZACIÓN, COMUNICACIÓN Y FORMACIÓN DESARROLLADAS</a:t>
            </a:r>
          </a:p>
        </p:txBody>
      </p:sp>
      <p:cxnSp>
        <p:nvCxnSpPr>
          <p:cNvPr id="10" name="Connecteur droit 2">
            <a:extLst>
              <a:ext uri="{FF2B5EF4-FFF2-40B4-BE49-F238E27FC236}">
                <a16:creationId xmlns:a16="http://schemas.microsoft.com/office/drawing/2014/main" id="{D56331EF-2471-1C3B-0BD6-839E01E3465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47464" y="365512"/>
            <a:ext cx="396000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43C4B5-DC3B-7A5A-B3A9-455573408B1A}"/>
              </a:ext>
            </a:extLst>
          </p:cNvPr>
          <p:cNvSpPr txBox="1"/>
          <p:nvPr userDrawn="1"/>
        </p:nvSpPr>
        <p:spPr>
          <a:xfrm>
            <a:off x="307107" y="545432"/>
            <a:ext cx="236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s-ES" sz="1200">
                <a:solidFill>
                  <a:schemeClr val="tx2"/>
                </a:solidFill>
              </a:rPr>
              <a:t>REVISIÓN DE DESARROLLO FUTURO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AEFD3E59-41B3-89D1-7D67-FAEDE04D9F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12358" y="1059757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lang="en-US" sz="1200" b="1" kern="1200" cap="none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</a:pPr>
            <a:r>
              <a:rPr lang="es-ES"/>
              <a:t>Breve descripción (máx. 150 palabras)</a:t>
            </a:r>
            <a:endParaRPr lang="en-US" noProof="0"/>
          </a:p>
        </p:txBody>
      </p:sp>
      <p:sp>
        <p:nvSpPr>
          <p:cNvPr id="7" name="Espace réservé du texte 19">
            <a:extLst>
              <a:ext uri="{FF2B5EF4-FFF2-40B4-BE49-F238E27FC236}">
                <a16:creationId xmlns:a16="http://schemas.microsoft.com/office/drawing/2014/main" id="{A489B563-464D-5727-3B87-AA19990A6D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7104" y="889000"/>
            <a:ext cx="4124535" cy="3626387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s-ES"/>
              <a:t>Breve descripción (máx. 150 palabras)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950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/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US" sz="900" b="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b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4" name="Groupe 23"/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7" name="Connecteur droit 26"/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ZoneTexte 28"/>
          <p:cNvSpPr txBox="1"/>
          <p:nvPr userDrawn="1"/>
        </p:nvSpPr>
        <p:spPr>
          <a:xfrm>
            <a:off x="-3248517" y="3753974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US" sz="900" b="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 userDrawn="1"/>
        </p:nvGrpSpPr>
        <p:grpSpPr>
          <a:xfrm>
            <a:off x="-296189" y="3753974"/>
            <a:ext cx="144016" cy="1364565"/>
            <a:chOff x="-252536" y="-795971"/>
            <a:chExt cx="144016" cy="1364565"/>
          </a:xfrm>
        </p:grpSpPr>
        <p:cxnSp>
          <p:nvCxnSpPr>
            <p:cNvPr id="31" name="Connecteur droit 30"/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0" y="1073301"/>
            <a:ext cx="4112326" cy="34431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CFEEE405-8235-42BE-A489-8306C9A0C8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4982" y="1073301"/>
            <a:ext cx="411232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41775F-9C59-47DD-9DD9-A6E52E0F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4818"/>
            <a:ext cx="7048333" cy="3306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196E499A-ACBA-AFF1-4371-744066CD792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51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73483C-7FD2-4451-825B-7A9326290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27702"/>
            <a:ext cx="5064055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284DC51A-D5E9-46AD-A915-1D44753E9C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1073301"/>
            <a:ext cx="4821046" cy="3443138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BF8930B-8B4A-46DB-A8D2-8C018F037C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15541" y="876101"/>
            <a:ext cx="3382641" cy="3640337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grpSp>
        <p:nvGrpSpPr>
          <p:cNvPr id="14" name="Groupe 13"/>
          <p:cNvGrpSpPr/>
          <p:nvPr userDrawn="1"/>
        </p:nvGrpSpPr>
        <p:grpSpPr>
          <a:xfrm>
            <a:off x="9302033" y="374577"/>
            <a:ext cx="3240360" cy="3221395"/>
            <a:chOff x="9302033" y="374577"/>
            <a:chExt cx="3240360" cy="32213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9590065" y="374577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replace an image displayed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Delete the image displayed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a new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resize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image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Go to the Format 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Crop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en-US" sz="900" b="0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N.B.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To </a:t>
              </a: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insert an image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: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Click on the Pictures icon in the Insert tab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Select your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AA7E34BA-7C0C-4F4A-BE93-C9D8B7757AE2}"/>
                </a:ext>
              </a:extLst>
            </p:cNvPr>
            <p:cNvGrpSpPr/>
            <p:nvPr userDrawn="1"/>
          </p:nvGrpSpPr>
          <p:grpSpPr>
            <a:xfrm flipH="1">
              <a:off x="9302033" y="554852"/>
              <a:ext cx="144016" cy="2903220"/>
              <a:chOff x="-252536" y="-475622"/>
              <a:chExt cx="144016" cy="2903220"/>
            </a:xfrm>
          </p:grpSpPr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BA2C0092-0D10-44DF-A42D-62236A482999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7692B5F3-A908-4F3E-A116-A35317B4C62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783" y="1336062"/>
              <a:ext cx="308933" cy="492004"/>
            </a:xfrm>
            <a:prstGeom prst="rect">
              <a:avLst/>
            </a:prstGeom>
            <a:ln>
              <a:solidFill>
                <a:srgbClr val="625C59"/>
              </a:solidFill>
            </a:ln>
          </p:spPr>
        </p:pic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95B8A98-A5CA-0FEA-F7C2-DE5E0C5E7F1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2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1/3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3E4D4-25FF-4610-91B2-31E97C632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0561" y="347665"/>
            <a:ext cx="3633972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err="1"/>
              <a:t>Titulo</a:t>
            </a:r>
            <a:r>
              <a:rPr lang="en-US" noProof="0"/>
              <a:t>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6EA039-2D90-4E19-9ACC-96D5BFE331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1763" y="1071879"/>
            <a:ext cx="4851400" cy="3444559"/>
          </a:xfrm>
        </p:spPr>
        <p:txBody>
          <a:bodyPr/>
          <a:lstStyle/>
          <a:p>
            <a:pPr lvl="0"/>
            <a:r>
              <a:rPr lang="en-US" noProof="0" err="1"/>
              <a:t>Texto</a:t>
            </a:r>
            <a:r>
              <a:rPr lang="en-US" noProof="0"/>
              <a:t> 1 </a:t>
            </a:r>
          </a:p>
          <a:p>
            <a:pPr lvl="1"/>
            <a:r>
              <a:rPr lang="en-US" noProof="0" err="1"/>
              <a:t>Texto</a:t>
            </a:r>
            <a:r>
              <a:rPr lang="en-US" noProof="0"/>
              <a:t> 2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3 </a:t>
            </a:r>
          </a:p>
          <a:p>
            <a:pPr lvl="2"/>
            <a:r>
              <a:rPr lang="en-US" noProof="0" err="1"/>
              <a:t>Texto</a:t>
            </a:r>
            <a:r>
              <a:rPr lang="en-US" noProof="0"/>
              <a:t> 4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BEEAF0CE-8DEE-4553-A899-F4DF84FF0F5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52426" y="347665"/>
            <a:ext cx="3382640" cy="4168773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r>
              <a:rPr lang="en-US" noProof="0"/>
              <a:t>Add image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-3367279" y="1289276"/>
            <a:ext cx="3141689" cy="3221395"/>
            <a:chOff x="-3367279" y="1289276"/>
            <a:chExt cx="3141689" cy="3221395"/>
          </a:xfrm>
        </p:grpSpPr>
        <p:grpSp>
          <p:nvGrpSpPr>
            <p:cNvPr id="17" name="Groupe 16"/>
            <p:cNvGrpSpPr/>
            <p:nvPr userDrawn="1"/>
          </p:nvGrpSpPr>
          <p:grpSpPr>
            <a:xfrm rot="10800000" flipH="1">
              <a:off x="-369606" y="138430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/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1B2E457-29C3-4185-B7AE-4472BB076F94}"/>
                </a:ext>
              </a:extLst>
            </p:cNvPr>
            <p:cNvSpPr txBox="1"/>
            <p:nvPr userDrawn="1"/>
          </p:nvSpPr>
          <p:spPr>
            <a:xfrm>
              <a:off x="-3367279" y="1289276"/>
              <a:ext cx="2952328" cy="3221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US" sz="900" u="sng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endPara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US" sz="900" b="1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US" sz="900" baseline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US" sz="900" b="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US" sz="900" noProof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E069FBD5-E0D9-490A-AC07-7FE8384DC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85561" y="225076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D09E69-CE86-0F4F-D1DE-C9A2CDF100D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870643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4254B93-94B2-01E3-2ADF-474522936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148D452-54BC-619B-5517-981EBD42C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2183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+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FB8B12E-D1C6-43BC-8815-17AAEAD54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4000" cy="3810000"/>
          </a:xfrm>
          <a:custGeom>
            <a:avLst/>
            <a:gdLst>
              <a:gd name="connsiteX0" fmla="*/ 0 w 9144000"/>
              <a:gd name="connsiteY0" fmla="*/ 0 h 3810000"/>
              <a:gd name="connsiteX1" fmla="*/ 9144000 w 9144000"/>
              <a:gd name="connsiteY1" fmla="*/ 0 h 3810000"/>
              <a:gd name="connsiteX2" fmla="*/ 9144000 w 9144000"/>
              <a:gd name="connsiteY2" fmla="*/ 3810000 h 3810000"/>
              <a:gd name="connsiteX3" fmla="*/ 7779941 w 9144000"/>
              <a:gd name="connsiteY3" fmla="*/ 3810000 h 3810000"/>
              <a:gd name="connsiteX4" fmla="*/ 8688866 w 9144000"/>
              <a:gd name="connsiteY4" fmla="*/ 3633324 h 3810000"/>
              <a:gd name="connsiteX5" fmla="*/ 8792009 w 9144000"/>
              <a:gd name="connsiteY5" fmla="*/ 3506275 h 3810000"/>
              <a:gd name="connsiteX6" fmla="*/ 8792009 w 9144000"/>
              <a:gd name="connsiteY6" fmla="*/ 1014445 h 3810000"/>
              <a:gd name="connsiteX7" fmla="*/ 8688866 w 9144000"/>
              <a:gd name="connsiteY7" fmla="*/ 927433 h 3810000"/>
              <a:gd name="connsiteX8" fmla="*/ 3638840 w 9144000"/>
              <a:gd name="connsiteY8" fmla="*/ 1908802 h 3810000"/>
              <a:gd name="connsiteX9" fmla="*/ 3535696 w 9144000"/>
              <a:gd name="connsiteY9" fmla="*/ 2035935 h 3810000"/>
              <a:gd name="connsiteX10" fmla="*/ 3535696 w 9144000"/>
              <a:gd name="connsiteY10" fmla="*/ 3810000 h 3810000"/>
              <a:gd name="connsiteX11" fmla="*/ 0 w 9144000"/>
              <a:gd name="connsiteY1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10000">
                <a:moveTo>
                  <a:pt x="0" y="0"/>
                </a:moveTo>
                <a:lnTo>
                  <a:pt x="9144000" y="0"/>
                </a:lnTo>
                <a:lnTo>
                  <a:pt x="9144000" y="3810000"/>
                </a:lnTo>
                <a:lnTo>
                  <a:pt x="7779941" y="3810000"/>
                </a:lnTo>
                <a:lnTo>
                  <a:pt x="8688866" y="3633324"/>
                </a:lnTo>
                <a:cubicBezTo>
                  <a:pt x="8745871" y="3622290"/>
                  <a:pt x="8792009" y="3565369"/>
                  <a:pt x="8792009" y="3506275"/>
                </a:cubicBezTo>
                <a:lnTo>
                  <a:pt x="8792009" y="1014445"/>
                </a:lnTo>
                <a:cubicBezTo>
                  <a:pt x="8792009" y="955351"/>
                  <a:pt x="8745871" y="916400"/>
                  <a:pt x="8688866" y="927433"/>
                </a:cubicBezTo>
                <a:lnTo>
                  <a:pt x="3638840" y="1908802"/>
                </a:lnTo>
                <a:cubicBezTo>
                  <a:pt x="3581918" y="1919919"/>
                  <a:pt x="3535696" y="1976757"/>
                  <a:pt x="3535696" y="2035935"/>
                </a:cubicBezTo>
                <a:lnTo>
                  <a:pt x="3535696" y="3810000"/>
                </a:lnTo>
                <a:lnTo>
                  <a:pt x="0" y="381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2572C44-6B98-4C76-BF19-B58310C03EA1}"/>
              </a:ext>
            </a:extLst>
          </p:cNvPr>
          <p:cNvSpPr txBox="1"/>
          <p:nvPr userDrawn="1"/>
        </p:nvSpPr>
        <p:spPr>
          <a:xfrm>
            <a:off x="-2300564" y="494385"/>
            <a:ext cx="210058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image displayed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the image displayed</a:t>
            </a: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Pictures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</a:t>
            </a:r>
            <a:endParaRPr lang="en-US" sz="90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 new image</a:t>
            </a:r>
            <a:r>
              <a:rPr lang="en-US" sz="9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6213">
              <a:spcBef>
                <a:spcPts val="200"/>
              </a:spcBef>
              <a:buAutoNum type="arabicPeriod"/>
              <a:tabLst/>
            </a:pPr>
            <a:endParaRPr lang="en-US" sz="900" b="1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900" b="1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resize an image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image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the Format tab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Crop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handles will appear. Click, hold and drag a handle to crop the image.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the image by clicking, holding and dragging it to the centre of the box. 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r>
              <a:rPr lang="en-US" sz="900" u="sng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900" baseline="0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crop the image proportionally, hold the Shift key while you resize the image.</a:t>
            </a:r>
          </a:p>
          <a:p>
            <a:pPr marL="0" indent="0">
              <a:spcBef>
                <a:spcPts val="200"/>
              </a:spcBef>
              <a:buNone/>
            </a:pPr>
            <a:endParaRPr lang="en-US" sz="900" baseline="0" noProof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D3710F-0552-4936-BD67-EFA1F55EF606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5EF02FC-47B6-4B91-99D5-62181834A07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4CD56F71-2D4F-4E7D-BCDE-080C81A03AE7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0333338-DE4E-40ED-9DB6-2DFB675D2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4998" y="2027187"/>
            <a:ext cx="308933" cy="49200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84779C-7C44-49EE-9A08-67E0E77A7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97" y="925564"/>
            <a:ext cx="5256313" cy="3691273"/>
          </a:xfrm>
          <a:custGeom>
            <a:avLst/>
            <a:gdLst>
              <a:gd name="connsiteX0" fmla="*/ 5153170 w 5256313"/>
              <a:gd name="connsiteY0" fmla="*/ 1869 h 3691273"/>
              <a:gd name="connsiteX1" fmla="*/ 5256313 w 5256313"/>
              <a:gd name="connsiteY1" fmla="*/ 88881 h 3691273"/>
              <a:gd name="connsiteX2" fmla="*/ 5256313 w 5256313"/>
              <a:gd name="connsiteY2" fmla="*/ 2580711 h 3691273"/>
              <a:gd name="connsiteX3" fmla="*/ 5153170 w 5256313"/>
              <a:gd name="connsiteY3" fmla="*/ 2707760 h 3691273"/>
              <a:gd name="connsiteX4" fmla="*/ 103144 w 5256313"/>
              <a:gd name="connsiteY4" fmla="*/ 3689379 h 3691273"/>
              <a:gd name="connsiteX5" fmla="*/ 0 w 5256313"/>
              <a:gd name="connsiteY5" fmla="*/ 3602367 h 3691273"/>
              <a:gd name="connsiteX6" fmla="*/ 0 w 5256313"/>
              <a:gd name="connsiteY6" fmla="*/ 1110371 h 3691273"/>
              <a:gd name="connsiteX7" fmla="*/ 103144 w 5256313"/>
              <a:gd name="connsiteY7" fmla="*/ 983238 h 369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6313" h="3691273">
                <a:moveTo>
                  <a:pt x="5153170" y="1869"/>
                </a:moveTo>
                <a:cubicBezTo>
                  <a:pt x="5210175" y="-9164"/>
                  <a:pt x="5256313" y="29787"/>
                  <a:pt x="5256313" y="88881"/>
                </a:cubicBezTo>
                <a:lnTo>
                  <a:pt x="5256313" y="2580711"/>
                </a:lnTo>
                <a:cubicBezTo>
                  <a:pt x="5256313" y="2639805"/>
                  <a:pt x="5210175" y="2696726"/>
                  <a:pt x="5153170" y="2707760"/>
                </a:cubicBezTo>
                <a:lnTo>
                  <a:pt x="103144" y="3689379"/>
                </a:lnTo>
                <a:cubicBezTo>
                  <a:pt x="46222" y="3700496"/>
                  <a:pt x="0" y="3661545"/>
                  <a:pt x="0" y="3602367"/>
                </a:cubicBezTo>
                <a:lnTo>
                  <a:pt x="0" y="1110371"/>
                </a:lnTo>
                <a:cubicBezTo>
                  <a:pt x="0" y="1051193"/>
                  <a:pt x="46222" y="994355"/>
                  <a:pt x="103144" y="98323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116000" anchor="t">
            <a:noAutofit/>
          </a:bodyPr>
          <a:lstStyle>
            <a:lvl1pPr marL="0" indent="0">
              <a:buNone/>
              <a:defRPr sz="1700" b="1">
                <a:solidFill>
                  <a:schemeClr val="bg1"/>
                </a:solidFill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err="1"/>
              <a:t>Tutulo</a:t>
            </a:r>
            <a:r>
              <a:rPr lang="fr-FR"/>
              <a:t> del </a:t>
            </a:r>
            <a:r>
              <a:rPr lang="fr-FR" err="1"/>
              <a:t>Proyecto</a:t>
            </a:r>
            <a:endParaRPr lang="fr-FR"/>
          </a:p>
          <a:p>
            <a:pPr lvl="1"/>
            <a:r>
              <a:rPr lang="fr-FR"/>
              <a:t>Nombre </a:t>
            </a:r>
          </a:p>
          <a:p>
            <a:pPr lvl="2"/>
            <a:r>
              <a:rPr lang="fr-FR"/>
              <a:t>Ciudad</a:t>
            </a:r>
          </a:p>
        </p:txBody>
      </p:sp>
    </p:spTree>
    <p:extLst>
      <p:ext uri="{BB962C8B-B14F-4D97-AF65-F5344CB8AC3E}">
        <p14:creationId xmlns:p14="http://schemas.microsoft.com/office/powerpoint/2010/main" val="1246217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A9A2261-CD61-4E18-87BF-4C6EFE54D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816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9B3370EE-5935-423E-A4FE-6E7645524E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000" y="654998"/>
            <a:ext cx="7977654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bg2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r>
              <a:rPr lang="en-US" noProof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C6D9CD2-0E63-4284-AB20-F93219E36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Categotias</a:t>
            </a:r>
            <a:r>
              <a:rPr lang="en-US" noProof="0"/>
              <a:t>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7FB8A0-2197-49BF-9275-5B1771095D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0843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2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2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184ABEA-1F9C-47BA-A9F9-71496BE957C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6870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none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257593C-6D59-4F90-AB82-DDED240F2B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28978" y="1201537"/>
            <a:ext cx="1971076" cy="3284874"/>
          </a:xfrm>
          <a:custGeom>
            <a:avLst/>
            <a:gdLst>
              <a:gd name="connsiteX0" fmla="*/ 1915455 w 1971076"/>
              <a:gd name="connsiteY0" fmla="*/ 117 h 3284874"/>
              <a:gd name="connsiteX1" fmla="*/ 1970955 w 1971076"/>
              <a:gd name="connsiteY1" fmla="*/ 63140 h 3284874"/>
              <a:gd name="connsiteX2" fmla="*/ 1970955 w 1971076"/>
              <a:gd name="connsiteY2" fmla="*/ 2838540 h 3284874"/>
              <a:gd name="connsiteX3" fmla="*/ 1898096 w 1971076"/>
              <a:gd name="connsiteY3" fmla="*/ 2928521 h 3284874"/>
              <a:gd name="connsiteX4" fmla="*/ 72967 w 1971076"/>
              <a:gd name="connsiteY4" fmla="*/ 3283346 h 3284874"/>
              <a:gd name="connsiteX5" fmla="*/ 56027 w 1971076"/>
              <a:gd name="connsiteY5" fmla="*/ 3284767 h 3284874"/>
              <a:gd name="connsiteX6" fmla="*/ 107 w 1971076"/>
              <a:gd name="connsiteY6" fmla="*/ 3221780 h 3284874"/>
              <a:gd name="connsiteX7" fmla="*/ 107 w 1971076"/>
              <a:gd name="connsiteY7" fmla="*/ 446198 h 3284874"/>
              <a:gd name="connsiteX8" fmla="*/ 72967 w 1971076"/>
              <a:gd name="connsiteY8" fmla="*/ 356217 h 3284874"/>
              <a:gd name="connsiteX9" fmla="*/ 1898096 w 1971076"/>
              <a:gd name="connsiteY9" fmla="*/ 1574 h 3284874"/>
              <a:gd name="connsiteX10" fmla="*/ 1915455 w 1971076"/>
              <a:gd name="connsiteY10" fmla="*/ 117 h 328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1076" h="3284874">
                <a:moveTo>
                  <a:pt x="1915455" y="117"/>
                </a:moveTo>
                <a:cubicBezTo>
                  <a:pt x="1948187" y="2193"/>
                  <a:pt x="1973032" y="30408"/>
                  <a:pt x="1970955" y="63140"/>
                </a:cubicBezTo>
                <a:lnTo>
                  <a:pt x="1970955" y="2838540"/>
                </a:lnTo>
                <a:cubicBezTo>
                  <a:pt x="1969954" y="2881618"/>
                  <a:pt x="1940027" y="2918594"/>
                  <a:pt x="1898096" y="2928521"/>
                </a:cubicBezTo>
                <a:lnTo>
                  <a:pt x="72967" y="3283346"/>
                </a:lnTo>
                <a:cubicBezTo>
                  <a:pt x="67411" y="3284622"/>
                  <a:pt x="61710" y="3285113"/>
                  <a:pt x="56027" y="3284767"/>
                </a:cubicBezTo>
                <a:cubicBezTo>
                  <a:pt x="23204" y="3282818"/>
                  <a:pt x="-1842" y="3254621"/>
                  <a:pt x="107" y="3221780"/>
                </a:cubicBezTo>
                <a:lnTo>
                  <a:pt x="107" y="446198"/>
                </a:lnTo>
                <a:cubicBezTo>
                  <a:pt x="1036" y="403102"/>
                  <a:pt x="31000" y="366090"/>
                  <a:pt x="72967" y="356217"/>
                </a:cubicBezTo>
                <a:lnTo>
                  <a:pt x="1898096" y="1574"/>
                </a:lnTo>
                <a:cubicBezTo>
                  <a:pt x="1903779" y="244"/>
                  <a:pt x="1909626" y="-248"/>
                  <a:pt x="1915455" y="117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" tIns="900000">
            <a:normAutofit/>
          </a:bodyPr>
          <a:lstStyle>
            <a:lvl1pPr marL="0" indent="0">
              <a:buClr>
                <a:schemeClr val="bg1"/>
              </a:buClr>
              <a:buNone/>
              <a:defRPr sz="1200" b="1" cap="all" baseline="0">
                <a:solidFill>
                  <a:schemeClr val="bg1"/>
                </a:solidFill>
              </a:defRPr>
            </a:lvl1pPr>
            <a:lvl2pPr marL="177800" indent="-177800">
              <a:buClr>
                <a:schemeClr val="bg1"/>
              </a:buClr>
              <a:defRPr sz="1100">
                <a:solidFill>
                  <a:schemeClr val="bg1"/>
                </a:solidFill>
              </a:defRPr>
            </a:lvl2pPr>
            <a:lvl3pPr marL="539750" indent="-139700"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/>
              <a:t>Deuxième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EC2E26-90EF-41D2-8FAD-C0573B251D5A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EFC83-9A76-4017-8C6C-349DCDE48AB9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/>
          <a:lstStyle/>
          <a:p>
            <a:fld id="{DD52E7CA-940C-4B6E-9E73-0245BA95FC91}" type="slidenum">
              <a:rPr lang="en-US" noProof="0" smtClean="0"/>
              <a:pPr/>
              <a:t>‹Nº›</a:t>
            </a:fld>
            <a:r>
              <a:rPr lang="en-US" noProof="0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36322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1B346-49C5-1729-8BE9-28C18E96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B98A3-DF0B-6C99-E1B0-E94B6FA29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09DBC4-E77C-8112-65AC-B4942A0CC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1FD028-F5BE-DE35-3B0A-41A852B2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26E01-50A6-E07D-990F-EA87C17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45D48-498D-6A03-4E6E-DDB54B0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BCE8-C312-435F-A654-900AAD076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7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ED053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205420-75E1-F16F-B32E-ADE68649EC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7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1AF826-6135-4D1B-88F9-048CD66C02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9999" y="1221342"/>
            <a:ext cx="7675290" cy="2682692"/>
          </a:xfrm>
        </p:spPr>
        <p:txBody>
          <a:bodyPr/>
          <a:lstStyle>
            <a:lvl1pPr>
              <a:defRPr sz="1200"/>
            </a:lvl1pPr>
            <a:lvl2pPr marL="358775" indent="0">
              <a:buNone/>
              <a:defRPr/>
            </a:lvl2pPr>
          </a:lstStyle>
          <a:p>
            <a:pPr lvl="0"/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valorarán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medidas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objetivos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claros y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medibles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seguimiento</a:t>
            </a:r>
            <a:r>
              <a:rPr lang="en-US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noProof="0"/>
              <a:t>(máx. 250 palabras): La capacidad de adaptación al cambio climático y la resiliencia de la solución propuesta, la elección de sistemas y materiales, el tratamiento de los espacios exteriores y aquellas soluciones que contribuyan a mejorar el comportamiento climático y el confort.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83D90419-8A60-7882-1F46-D47227E92EC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360000" y="721112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4850656-1EDD-5D56-81E0-2543E57633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94" r="65285"/>
          <a:stretch/>
        </p:blipFill>
        <p:spPr>
          <a:xfrm>
            <a:off x="359999" y="275293"/>
            <a:ext cx="2408601" cy="358778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97DA371-4B3C-7D26-ADDD-12DA99D4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7C5A70A-76D0-D562-02A4-2208A2BE4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9FAC191D-12F1-95B8-8E22-1F356C0DAF37}"/>
              </a:ext>
            </a:extLst>
          </p:cNvPr>
          <p:cNvSpPr txBox="1">
            <a:spLocks/>
          </p:cNvSpPr>
          <p:nvPr userDrawn="1"/>
        </p:nvSpPr>
        <p:spPr>
          <a:xfrm>
            <a:off x="2768600" y="270016"/>
            <a:ext cx="4065235" cy="369332"/>
          </a:xfrm>
          <a:prstGeom prst="rect">
            <a:avLst/>
          </a:prstGeom>
        </p:spPr>
        <p:txBody>
          <a:bodyPr vert="horz" wrap="square" lIns="0" tIns="0" rIns="91440" bIns="0" rtlCol="0" anchor="b" anchorCtr="0">
            <a:sp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400" b="1" i="0" u="none" strike="noStrike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Adaptación climática</a:t>
            </a:r>
            <a:endParaRPr lang="en-US" sz="2800" i="0"/>
          </a:p>
        </p:txBody>
      </p:sp>
    </p:spTree>
    <p:extLst>
      <p:ext uri="{BB962C8B-B14F-4D97-AF65-F5344CB8AC3E}">
        <p14:creationId xmlns:p14="http://schemas.microsoft.com/office/powerpoint/2010/main" val="9449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005EB8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D3FEC9-6312-779A-966C-E6BFFDBF17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orme libre : forme 25">
            <a:extLst>
              <a:ext uri="{FF2B5EF4-FFF2-40B4-BE49-F238E27FC236}">
                <a16:creationId xmlns:a16="http://schemas.microsoft.com/office/drawing/2014/main" id="{870079BE-7FB0-4406-59B0-FCE7A2A48F00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FF7800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E3607EA-93A0-6EC9-579D-485998F3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660EDC0-170D-35C4-46D2-F3AAC8B33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AE3118-74E8-5C3D-D84E-113F4C641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'ouvertu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6D9DD0D-4E35-C652-ABC3-CA3DF0554F38}"/>
              </a:ext>
            </a:extLst>
          </p:cNvPr>
          <p:cNvSpPr/>
          <p:nvPr userDrawn="1"/>
        </p:nvSpPr>
        <p:spPr>
          <a:xfrm>
            <a:off x="8045638" y="4555768"/>
            <a:ext cx="957685" cy="552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SG logo SVG 2023">
            <a:extLst>
              <a:ext uri="{FF2B5EF4-FFF2-40B4-BE49-F238E27FC236}">
                <a16:creationId xmlns:a16="http://schemas.microsoft.com/office/drawing/2014/main" id="{A1634895-0CE7-80F3-D7DD-4B2377FD09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86727" y="4525200"/>
            <a:ext cx="766762" cy="3196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CD2D84-9050-38A2-AB52-353E9D1B3277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e libre : forme 25">
            <a:extLst>
              <a:ext uri="{FF2B5EF4-FFF2-40B4-BE49-F238E27FC236}">
                <a16:creationId xmlns:a16="http://schemas.microsoft.com/office/drawing/2014/main" id="{F29E95DE-F167-7448-106A-9D02B57E465D}"/>
              </a:ext>
            </a:extLst>
          </p:cNvPr>
          <p:cNvSpPr/>
          <p:nvPr userDrawn="1"/>
        </p:nvSpPr>
        <p:spPr>
          <a:xfrm>
            <a:off x="4825907" y="596188"/>
            <a:ext cx="3694845" cy="3929012"/>
          </a:xfrm>
          <a:custGeom>
            <a:avLst/>
            <a:gdLst>
              <a:gd name="connsiteX0" fmla="*/ 3885673 w 3981622"/>
              <a:gd name="connsiteY0" fmla="*/ 0 h 4285517"/>
              <a:gd name="connsiteX1" fmla="*/ 3974309 w 3981622"/>
              <a:gd name="connsiteY1" fmla="*/ 59895 h 4285517"/>
              <a:gd name="connsiteX2" fmla="*/ 3981622 w 3981622"/>
              <a:gd name="connsiteY2" fmla="*/ 100862 h 4285517"/>
              <a:gd name="connsiteX3" fmla="*/ 3981622 w 3981622"/>
              <a:gd name="connsiteY3" fmla="*/ 100868 h 4285517"/>
              <a:gd name="connsiteX4" fmla="*/ 3981622 w 3981622"/>
              <a:gd name="connsiteY4" fmla="*/ 3207409 h 4285517"/>
              <a:gd name="connsiteX5" fmla="*/ 3981622 w 3981622"/>
              <a:gd name="connsiteY5" fmla="*/ 3330161 h 4285517"/>
              <a:gd name="connsiteX6" fmla="*/ 3981622 w 3981622"/>
              <a:gd name="connsiteY6" fmla="*/ 3407434 h 4285517"/>
              <a:gd name="connsiteX7" fmla="*/ 3863859 w 3981622"/>
              <a:gd name="connsiteY7" fmla="*/ 3553188 h 4285517"/>
              <a:gd name="connsiteX8" fmla="*/ 236220 w 3981622"/>
              <a:gd name="connsiteY8" fmla="*/ 4263064 h 4285517"/>
              <a:gd name="connsiteX9" fmla="*/ 236220 w 3981622"/>
              <a:gd name="connsiteY9" fmla="*/ 4260278 h 4285517"/>
              <a:gd name="connsiteX10" fmla="*/ 117889 w 3981622"/>
              <a:gd name="connsiteY10" fmla="*/ 4283343 h 4285517"/>
              <a:gd name="connsiteX11" fmla="*/ 0 w 3981622"/>
              <a:gd name="connsiteY11" fmla="*/ 4183988 h 4285517"/>
              <a:gd name="connsiteX12" fmla="*/ 0 w 3981622"/>
              <a:gd name="connsiteY12" fmla="*/ 876918 h 4285517"/>
              <a:gd name="connsiteX13" fmla="*/ 117889 w 3981622"/>
              <a:gd name="connsiteY13" fmla="*/ 731795 h 4285517"/>
              <a:gd name="connsiteX14" fmla="*/ 3863860 w 3981622"/>
              <a:gd name="connsiteY14" fmla="*/ 1513 h 4285517"/>
              <a:gd name="connsiteX15" fmla="*/ 3863860 w 3981622"/>
              <a:gd name="connsiteY15" fmla="*/ 2144 h 4285517"/>
              <a:gd name="connsiteX16" fmla="*/ 3885673 w 3981622"/>
              <a:gd name="connsiteY16" fmla="*/ 0 h 428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1622" h="4285517">
                <a:moveTo>
                  <a:pt x="3885673" y="0"/>
                </a:moveTo>
                <a:cubicBezTo>
                  <a:pt x="3926619" y="0"/>
                  <a:pt x="3960118" y="23121"/>
                  <a:pt x="3974309" y="59895"/>
                </a:cubicBezTo>
                <a:lnTo>
                  <a:pt x="3981622" y="100862"/>
                </a:lnTo>
                <a:lnTo>
                  <a:pt x="3981622" y="100868"/>
                </a:lnTo>
                <a:lnTo>
                  <a:pt x="3981622" y="3207409"/>
                </a:lnTo>
                <a:lnTo>
                  <a:pt x="3981622" y="3330161"/>
                </a:lnTo>
                <a:lnTo>
                  <a:pt x="3981622" y="3407434"/>
                </a:lnTo>
                <a:cubicBezTo>
                  <a:pt x="3980210" y="3477196"/>
                  <a:pt x="3931768" y="3537150"/>
                  <a:pt x="3863859" y="3553188"/>
                </a:cubicBezTo>
                <a:lnTo>
                  <a:pt x="236220" y="4263064"/>
                </a:lnTo>
                <a:lnTo>
                  <a:pt x="236220" y="4260278"/>
                </a:lnTo>
                <a:lnTo>
                  <a:pt x="117889" y="4283343"/>
                </a:lnTo>
                <a:cubicBezTo>
                  <a:pt x="52829" y="4296078"/>
                  <a:pt x="0" y="4251570"/>
                  <a:pt x="0" y="4183988"/>
                </a:cubicBezTo>
                <a:lnTo>
                  <a:pt x="0" y="876918"/>
                </a:lnTo>
                <a:cubicBezTo>
                  <a:pt x="1710" y="807357"/>
                  <a:pt x="50156" y="747719"/>
                  <a:pt x="117889" y="731795"/>
                </a:cubicBezTo>
                <a:lnTo>
                  <a:pt x="3863860" y="1513"/>
                </a:lnTo>
                <a:lnTo>
                  <a:pt x="3863860" y="2144"/>
                </a:lnTo>
                <a:cubicBezTo>
                  <a:pt x="3871047" y="762"/>
                  <a:pt x="3878347" y="44"/>
                  <a:pt x="3885673" y="0"/>
                </a:cubicBezTo>
                <a:close/>
              </a:path>
            </a:pathLst>
          </a:custGeom>
          <a:solidFill>
            <a:srgbClr val="32CED6"/>
          </a:solidFill>
          <a:ln w="1260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12C00B-47EB-F83D-5221-511AD300B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728" y="2102913"/>
            <a:ext cx="2676809" cy="307777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 sz="1800" b="1" i="0" u="none" strike="noStrike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CATEGORÍA </a:t>
            </a:r>
            <a:r>
              <a:rPr lang="en-US" noProof="0"/>
              <a:t> 1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3FB5F2BE-0427-AABB-001E-E4278027B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728" y="2697020"/>
            <a:ext cx="260537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Nombre</a:t>
            </a:r>
            <a:r>
              <a:rPr lang="en-US" noProof="0"/>
              <a:t> del Proyecto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1646D2-B003-7BE3-9722-8C4A0DE22E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193" y="1752805"/>
            <a:ext cx="4262317" cy="16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1 -géné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A2B8AF62-7FEF-DF61-8930-992B05E87E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36875" y="554520"/>
            <a:ext cx="5470250" cy="4188930"/>
          </a:xfrm>
          <a:prstGeom prst="rect">
            <a:avLst/>
          </a:prstGeom>
        </p:spPr>
      </p:pic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9C9CF2EC-A424-594A-4EFC-80B00E7410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0120" y="2163590"/>
            <a:ext cx="4841240" cy="1570210"/>
          </a:xfrm>
          <a:prstGeom prst="rect">
            <a:avLst/>
          </a:prstGeom>
        </p:spPr>
        <p:txBody>
          <a:bodyPr tIns="0">
            <a:noAutofit/>
          </a:bodyPr>
          <a:lstStyle>
            <a:lvl1pPr marL="285750" marR="0" indent="-28575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cap="none" baseline="0">
                <a:solidFill>
                  <a:schemeClr val="bg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/>
              <a:t>Datos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DB37B018-A8E3-4A72-07B3-E5238C5FB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5988" y="-117417"/>
            <a:ext cx="3413854" cy="20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5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960C251C-F3FA-4AC9-B5DD-9046FADE74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05350" y="574511"/>
            <a:ext cx="5684450" cy="3994478"/>
          </a:xfrm>
          <a:prstGeom prst="rect">
            <a:avLst/>
          </a:prstGeom>
        </p:spPr>
      </p:pic>
      <p:sp>
        <p:nvSpPr>
          <p:cNvPr id="12" name="Titre 2">
            <a:extLst>
              <a:ext uri="{FF2B5EF4-FFF2-40B4-BE49-F238E27FC236}">
                <a16:creationId xmlns:a16="http://schemas.microsoft.com/office/drawing/2014/main" id="{321CD97C-289F-A45A-7E5F-1AF48C53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08" y="1432388"/>
            <a:ext cx="3285651" cy="307777"/>
          </a:xfrm>
        </p:spPr>
        <p:txBody>
          <a:bodyPr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7093E706-3588-7A1B-862B-EBDC25C88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3987" y="204876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942C6041-2484-56E1-E909-0B251178A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8743" y="203887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C6298C-423D-80BD-40BF-EDA3C89FAAC6}"/>
              </a:ext>
            </a:extLst>
          </p:cNvPr>
          <p:cNvSpPr/>
          <p:nvPr userDrawn="1"/>
        </p:nvSpPr>
        <p:spPr>
          <a:xfrm>
            <a:off x="7339137" y="81386"/>
            <a:ext cx="1766564" cy="74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B17AF47A-629C-8DBF-BD5D-7E33863317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23987" y="241691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3C76025-7810-7DBC-0E0C-8B3CC626F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743" y="240702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1D3A0A7-7D70-BBBB-E9E0-0FE0E34B8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987" y="2794972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F9A36344-A0CC-1688-301A-417333D84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743" y="2785084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4C5E555E-4068-DDD7-3DE9-906F0ECE61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3987" y="3182921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485289B3-BBC0-1610-C27A-20862A707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743" y="3173033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DAA6A632-EE83-FD43-2AD4-688B101F2D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3987" y="3559103"/>
            <a:ext cx="3229311" cy="288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none" baseline="0">
                <a:solidFill>
                  <a:schemeClr val="accent1"/>
                </a:solidFill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/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/>
            </a:lvl4pPr>
          </a:lstStyle>
          <a:p>
            <a:pPr lvl="0"/>
            <a:r>
              <a:rPr lang="en-US" noProof="0" err="1"/>
              <a:t>Subtitulo</a:t>
            </a:r>
            <a:endParaRPr lang="en-US" noProof="0"/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13B873AA-48BA-B71F-8D6E-3BEBFB9AF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743" y="3549215"/>
            <a:ext cx="377135" cy="307777"/>
          </a:xfrm>
        </p:spPr>
        <p:txBody>
          <a:bodyPr/>
          <a:lstStyle>
            <a:lvl1pPr marL="0" indent="0" algn="r">
              <a:buNone/>
              <a:defRPr sz="1800" b="1">
                <a:solidFill>
                  <a:schemeClr val="accent1"/>
                </a:solidFill>
              </a:defRPr>
            </a:lvl1pPr>
            <a:lvl2pPr marL="358775" indent="0">
              <a:buNone/>
              <a:defRPr/>
            </a:lvl2pPr>
            <a:lvl3pPr marL="723900" indent="0">
              <a:buNone/>
              <a:defRPr/>
            </a:lvl3pPr>
            <a:lvl4pPr marL="723900" indent="0">
              <a:buNone/>
              <a:defRPr/>
            </a:lvl4pPr>
            <a:lvl5pPr marL="245700" indent="0">
              <a:buNone/>
              <a:defRPr/>
            </a:lvl5pPr>
          </a:lstStyle>
          <a:p>
            <a:pPr lvl="0"/>
            <a:r>
              <a:rPr lang="en-US" noProof="0"/>
              <a:t>N°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2D8C0E-E346-0565-4BB9-ADBAF7DFBF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48" y="251848"/>
            <a:ext cx="2005629" cy="7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sous-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0" y="2337403"/>
            <a:ext cx="3492000" cy="11251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594" marR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 b="1" i="0" cap="all" baseline="0">
                <a:ln>
                  <a:noFill/>
                </a:ln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noProof="0" err="1"/>
              <a:t>Titulo</a:t>
            </a:r>
            <a:r>
              <a:rPr lang="en-US" noProof="0"/>
              <a:t> 2</a:t>
            </a:r>
          </a:p>
          <a:p>
            <a:endParaRPr lang="en-US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48DE6C-A9E7-4243-B395-48749870B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1678302"/>
            <a:ext cx="4065235" cy="307777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 err="1"/>
              <a:t>Titulo</a:t>
            </a:r>
            <a:r>
              <a:rPr lang="en-US" noProof="0"/>
              <a:t> 1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AE61FC6-47A1-4B77-B7FA-C6C3AD0E74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425" y="347665"/>
            <a:ext cx="3452199" cy="3852000"/>
          </a:xfrm>
          <a:prstGeom prst="roundRect">
            <a:avLst>
              <a:gd name="adj" fmla="val 2932"/>
            </a:avLst>
          </a:prstGeom>
          <a:solidFill>
            <a:schemeClr val="bg1">
              <a:lumMod val="95000"/>
            </a:schemeClr>
          </a:solidFill>
          <a:effectLst>
            <a:outerShdw dist="292100" dir="2700000" algn="tl" rotWithShape="0">
              <a:schemeClr val="tx2"/>
            </a:outerShdw>
          </a:effectLst>
        </p:spPr>
        <p:txBody>
          <a:bodyPr wrap="square" bIns="612000" anchor="ctr">
            <a:noAutofit/>
          </a:bodyPr>
          <a:lstStyle>
            <a:lvl1pPr marL="0" indent="0" algn="ctr">
              <a:spcBef>
                <a:spcPts val="1200"/>
              </a:spcBef>
              <a:buNone/>
              <a:defRPr/>
            </a:lvl1pPr>
          </a:lstStyle>
          <a:p>
            <a:endParaRPr lang="en-US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68B21B7-F62E-1DC7-9B4B-2912A879FD7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4572000" y="2084585"/>
            <a:ext cx="396000" cy="0"/>
          </a:xfrm>
          <a:prstGeom prst="line">
            <a:avLst/>
          </a:prstGeom>
          <a:ln w="38100" cap="rnd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27702"/>
            <a:ext cx="7036586" cy="307777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 noProof="0" err="1"/>
              <a:t>Titulo</a:t>
            </a:r>
            <a:endParaRPr lang="en-US" noProof="0"/>
          </a:p>
        </p:txBody>
      </p:sp>
      <p:sp>
        <p:nvSpPr>
          <p:cNvPr id="7" name="Rectangle 6"/>
          <p:cNvSpPr/>
          <p:nvPr userDrawn="1"/>
        </p:nvSpPr>
        <p:spPr>
          <a:xfrm>
            <a:off x="857203" y="3012450"/>
            <a:ext cx="8041593" cy="167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noProof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069848"/>
            <a:ext cx="7680054" cy="3437742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noProof="0"/>
              <a:t>Nivel 1</a:t>
            </a:r>
          </a:p>
          <a:p>
            <a:pPr lvl="1"/>
            <a:r>
              <a:rPr lang="en-US" noProof="0"/>
              <a:t>Nivel 2</a:t>
            </a:r>
          </a:p>
          <a:p>
            <a:pPr lvl="2"/>
            <a:r>
              <a:rPr lang="en-US" noProof="0"/>
              <a:t>Nivel 3</a:t>
            </a:r>
          </a:p>
          <a:p>
            <a:pPr lvl="3"/>
            <a:r>
              <a:rPr lang="en-US" noProof="0"/>
              <a:t>Nivel 4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9F6414AD-7F8B-DED9-1FDF-E96033371A7F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224817" y="4693520"/>
            <a:ext cx="584274" cy="243920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1B25E479-8C0B-C2D7-F659-932EEB157C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7" y="4648383"/>
            <a:ext cx="1098362" cy="2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7154738-89EF-3A5F-7CDF-F0C79F2D1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43" y="4896428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NOMBRE DEL PROYECTO 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99B0A33-4E78-9D6C-3BFB-CDA43C3AC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43" y="4896428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en-US" smtClean="0"/>
              <a:pPr/>
              <a:t>‹Nº›</a:t>
            </a:fld>
            <a:r>
              <a:rPr lang="en-US"/>
              <a:t> 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03D8B8-858A-1846-AD90-34EE6547001D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381065" y="170439"/>
            <a:ext cx="1687502" cy="6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9" r:id="rId2"/>
    <p:sldLayoutId id="2147483820" r:id="rId3"/>
    <p:sldLayoutId id="2147483821" r:id="rId4"/>
    <p:sldLayoutId id="2147483822" r:id="rId5"/>
    <p:sldLayoutId id="2147483818" r:id="rId6"/>
    <p:sldLayoutId id="2147483824" r:id="rId7"/>
    <p:sldLayoutId id="2147483749" r:id="rId8"/>
    <p:sldLayoutId id="2147483687" r:id="rId9"/>
    <p:sldLayoutId id="2147483802" r:id="rId10"/>
    <p:sldLayoutId id="2147483813" r:id="rId11"/>
    <p:sldLayoutId id="2147483688" r:id="rId12"/>
    <p:sldLayoutId id="2147483826" r:id="rId13"/>
    <p:sldLayoutId id="2147483806" r:id="rId14"/>
    <p:sldLayoutId id="2147483823" r:id="rId15"/>
    <p:sldLayoutId id="2147483810" r:id="rId16"/>
    <p:sldLayoutId id="2147483812" r:id="rId17"/>
    <p:sldLayoutId id="2147483825" r:id="rId18"/>
    <p:sldLayoutId id="2147483754" r:id="rId19"/>
    <p:sldLayoutId id="2147483727" r:id="rId20"/>
    <p:sldLayoutId id="2147483809" r:id="rId21"/>
    <p:sldLayoutId id="2147483750" r:id="rId22"/>
    <p:sldLayoutId id="2147483840" r:id="rId23"/>
    <p:sldLayoutId id="2147483729" r:id="rId24"/>
    <p:sldLayoutId id="2147483692" r:id="rId25"/>
    <p:sldLayoutId id="2147483693" r:id="rId26"/>
    <p:sldLayoutId id="2147483751" r:id="rId27"/>
    <p:sldLayoutId id="2147483797" r:id="rId28"/>
    <p:sldLayoutId id="2147483831" r:id="rId29"/>
    <p:sldLayoutId id="2147483841" r:id="rId30"/>
  </p:sldLayoutIdLst>
  <p:hf hd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marR="0" indent="-180975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700" b="0" kern="1200" cap="none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6575" marR="0" indent="-1778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3"/>
        </a:buClr>
        <a:buSzPct val="100000"/>
        <a:buFont typeface="Arial" panose="020B0604020202020204" pitchFamily="34" charset="0"/>
        <a:buChar char="●"/>
        <a:tabLst/>
        <a:defRPr sz="15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lang="fr-FR" sz="1300" kern="1200" dirty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000" marR="0" indent="-1143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 baseline="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marR="0" indent="-115200" algn="l" defTabSz="914378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kern="1200">
          <a:solidFill>
            <a:schemeClr val="bg2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863600" marR="0" indent="-139700" algn="l" defTabSz="914378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tx2"/>
        </a:buClr>
        <a:buSzTx/>
        <a:buFont typeface="Arial" panose="020B0604020202020204" pitchFamily="34" charset="0"/>
        <a:buChar char="●"/>
        <a:tabLst/>
        <a:defRPr sz="13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pos="5539" userDrawn="1">
          <p15:clr>
            <a:srgbClr val="F26B43"/>
          </p15:clr>
        </p15:guide>
        <p15:guide id="7" orient="horz" pos="3097" userDrawn="1">
          <p15:clr>
            <a:srgbClr val="F26B43"/>
          </p15:clr>
        </p15:guide>
        <p15:guide id="9" pos="4628" userDrawn="1">
          <p15:clr>
            <a:srgbClr val="F26B43"/>
          </p15:clr>
        </p15:guide>
        <p15:guide id="11" orient="horz" pos="219" userDrawn="1">
          <p15:clr>
            <a:srgbClr val="F26B43"/>
          </p15:clr>
        </p15:guide>
        <p15:guide id="12" pos="3696" userDrawn="1">
          <p15:clr>
            <a:srgbClr val="F26B43"/>
          </p15:clr>
        </p15:guide>
        <p15:guide id="13" pos="385" userDrawn="1">
          <p15:clr>
            <a:srgbClr val="F26B43"/>
          </p15:clr>
        </p15:guide>
        <p15:guide id="14" orient="horz" pos="826" userDrawn="1">
          <p15:clr>
            <a:srgbClr val="F26B43"/>
          </p15:clr>
        </p15:guide>
        <p15:guide id="15" orient="horz" pos="669" userDrawn="1">
          <p15:clr>
            <a:srgbClr val="F26B43"/>
          </p15:clr>
        </p15:guide>
        <p15:guide id="17" orient="horz" pos="2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36C72-06BF-2C1F-7388-D63577F0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728" y="1915210"/>
            <a:ext cx="2676809" cy="615553"/>
          </a:xfrm>
        </p:spPr>
        <p:txBody>
          <a:bodyPr/>
          <a:lstStyle/>
          <a:p>
            <a:r>
              <a:rPr lang="es-ES">
                <a:latin typeface="Arial"/>
                <a:cs typeface="Arial"/>
              </a:rPr>
              <a:t>Administración pública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0CA2DA-3BEB-1B6C-A236-055129DE7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97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A582D6E-881F-59CC-16DD-3E64547B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43557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1C10689-A501-9986-52EA-14FB38A7B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Energía y carbono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54BDFD-6325-2EAC-DA5E-613FD73D6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3EACD2-EC7C-5875-87AF-00B95AB7B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10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6A16A13E-8BB5-36A8-EB79-3A7E20692FA8}"/>
              </a:ext>
            </a:extLst>
          </p:cNvPr>
          <p:cNvSpPr/>
          <p:nvPr/>
        </p:nvSpPr>
        <p:spPr>
          <a:xfrm>
            <a:off x="5118426" y="3559298"/>
            <a:ext cx="2077067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40561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C689EE5-B6F2-3D89-C1BE-28F1747CBF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2995073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3C02B9-7967-A4D6-0803-85ECD695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Recursos y circularidad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0F31A-2D90-98AA-D183-CDE2EFDD9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31A4BC-1DDB-4D51-084E-6790A43A5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11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1B3B567E-4AAC-0B31-E14B-780A54C0752D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8482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B224BC1-68C8-98C3-953B-CF5B17E162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9CADAF-38D5-3840-2E10-BBC9D3300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C18EF6-DDDA-6E4E-E34E-05D4FFBDA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12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60A3DB4F-6DB5-33F2-C18A-823BD215DF3C}"/>
              </a:ext>
            </a:extLst>
          </p:cNvPr>
          <p:cNvSpPr/>
          <p:nvPr/>
        </p:nvSpPr>
        <p:spPr>
          <a:xfrm>
            <a:off x="2859076" y="3704412"/>
            <a:ext cx="2077067" cy="893135"/>
          </a:xfrm>
          <a:prstGeom prst="wedgeEllipseCallout">
            <a:avLst>
              <a:gd name="adj1" fmla="val 56024"/>
              <a:gd name="adj2" fmla="val -9049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 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38649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5E1D791E-5376-3602-0A23-E24F18B47C9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C85CA3-37A2-7F2E-7EE3-5BF701E946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B9B49D-A90E-7096-0451-EF3B66915B1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A7C39B-C003-333F-95C0-165964549F8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ECB2E4F-34ED-3327-6761-3972FC862E8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AFCBAF0D-6FE4-6A03-4625-688C73A1C34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098BA2B9-08B6-A04E-96C5-D7EADADC4D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ADFD5E2C-0EC7-F94A-8339-A450F1E17F7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0838D0F3-CF3C-219A-95BA-3D64F2D8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9648067-56F6-67C3-5ADC-7BF60B44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13</a:t>
            </a:fld>
            <a:r>
              <a:rPr lang="en-US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00601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A225A75-0B57-6B69-441D-53DA57491AC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/>
              <a:t>Title of the presentation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6563B6-890F-F054-333B-0E6CA9319D7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DD52E7CA-940C-4B6E-9E73-0245BA95FC91}" type="slidenum">
              <a:rPr lang="en-US" noProof="0" smtClean="0"/>
              <a:pPr/>
              <a:t>14</a:t>
            </a:fld>
            <a:r>
              <a:rPr lang="en-US" noProof="0"/>
              <a:t> /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CA95A1-6D4F-9F91-E026-B2E47FABD53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01514-0C09-5DB5-9EF3-9C363DE934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97A819B-BFE8-47B6-73B3-635C681C479B}"/>
              </a:ext>
            </a:extLst>
          </p:cNvPr>
          <p:cNvSpPr/>
          <p:nvPr/>
        </p:nvSpPr>
        <p:spPr>
          <a:xfrm>
            <a:off x="2569959" y="3923365"/>
            <a:ext cx="2077067" cy="893135"/>
          </a:xfrm>
          <a:prstGeom prst="wedgeEllipseCallout">
            <a:avLst>
              <a:gd name="adj1" fmla="val 47790"/>
              <a:gd name="adj2" fmla="val -72870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150 palabras </a:t>
            </a:r>
            <a:r>
              <a:rPr lang="en-US" sz="900" err="1"/>
              <a:t>en</a:t>
            </a:r>
            <a:r>
              <a:rPr lang="en-US" sz="900"/>
              <a:t> </a:t>
            </a:r>
            <a:r>
              <a:rPr lang="en-US" sz="900" err="1"/>
              <a:t>cada</a:t>
            </a:r>
            <a:r>
              <a:rPr lang="en-US" sz="900"/>
              <a:t> </a:t>
            </a:r>
            <a:r>
              <a:rPr lang="en-US" sz="900" err="1"/>
              <a:t>cuadro</a:t>
            </a:r>
            <a:r>
              <a:rPr lang="en-US" sz="900"/>
              <a:t> 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91677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B1095-7B23-7FDB-711C-8D394AD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INFORMACIÓN ADICIONAL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CE9D44-13F7-3EA5-71E2-B6844560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67E784-6236-49B2-A994-60BB3EC64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15</a:t>
            </a:fld>
            <a:r>
              <a:rPr lang="en-US"/>
              <a:t> /</a:t>
            </a:r>
          </a:p>
        </p:txBody>
      </p:sp>
      <p:sp>
        <p:nvSpPr>
          <p:cNvPr id="5" name="Bulle narrative : ronde 1">
            <a:extLst>
              <a:ext uri="{FF2B5EF4-FFF2-40B4-BE49-F238E27FC236}">
                <a16:creationId xmlns:a16="http://schemas.microsoft.com/office/drawing/2014/main" id="{3C342DAF-E3AC-C937-D572-F873DBEAFFC0}"/>
              </a:ext>
            </a:extLst>
          </p:cNvPr>
          <p:cNvSpPr/>
          <p:nvPr/>
        </p:nvSpPr>
        <p:spPr>
          <a:xfrm>
            <a:off x="268043" y="2208018"/>
            <a:ext cx="2077067" cy="893135"/>
          </a:xfrm>
          <a:prstGeom prst="wedgeEllipseCallout">
            <a:avLst>
              <a:gd name="adj1" fmla="val 71351"/>
              <a:gd name="adj2" fmla="val 2778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err="1"/>
              <a:t>Máx</a:t>
            </a:r>
            <a:r>
              <a:rPr lang="en-US" sz="900" dirty="0"/>
              <a:t>. 200 palabras </a:t>
            </a:r>
            <a:r>
              <a:rPr lang="en-US" sz="900" b="1" dirty="0" err="1"/>
              <a:t>en</a:t>
            </a:r>
            <a:r>
              <a:rPr lang="en-US" sz="900" b="1" dirty="0"/>
              <a:t> total. </a:t>
            </a:r>
            <a:r>
              <a:rPr lang="en-US" sz="900" dirty="0"/>
              <a:t>Por favor, </a:t>
            </a:r>
            <a:r>
              <a:rPr lang="en-US" sz="900" dirty="0" err="1"/>
              <a:t>respete</a:t>
            </a:r>
            <a:r>
              <a:rPr lang="en-US" sz="900" dirty="0"/>
              <a:t> la </a:t>
            </a:r>
            <a:r>
              <a:rPr lang="en-US" sz="900" dirty="0" err="1"/>
              <a:t>limitación</a:t>
            </a:r>
            <a:r>
              <a:rPr lang="en-US" sz="900" dirty="0"/>
              <a:t> de </a:t>
            </a:r>
            <a:r>
              <a:rPr lang="en-US" sz="900" dirty="0" err="1"/>
              <a:t>espacio</a:t>
            </a:r>
            <a:r>
              <a:rPr lang="en-US" sz="900" dirty="0"/>
              <a:t>. </a:t>
            </a:r>
            <a:endParaRPr lang="fr-FR" sz="9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4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63957-450B-CFDB-BC25-A236FFFA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508" y="1290727"/>
            <a:ext cx="3285651" cy="307777"/>
          </a:xfrm>
        </p:spPr>
        <p:txBody>
          <a:bodyPr/>
          <a:lstStyle/>
          <a:p>
            <a:r>
              <a:rPr lang="es-ES"/>
              <a:t>instrucciones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8B7673-6E14-4C43-0242-5B9AEBFF7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3986" y="1974075"/>
            <a:ext cx="4723573" cy="288000"/>
          </a:xfrm>
        </p:spPr>
        <p:txBody>
          <a:bodyPr/>
          <a:lstStyle/>
          <a:p>
            <a:r>
              <a:rPr lang="es-ES" sz="1200"/>
              <a:t>El texto no debe superar el número de caracteres indicado en cada diapositiva.</a:t>
            </a:r>
            <a:endParaRPr lang="es-ES" sz="110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C44D-60AB-AB8C-0838-A4992D9D5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8743" y="1897212"/>
            <a:ext cx="377135" cy="307777"/>
          </a:xfrm>
        </p:spPr>
        <p:txBody>
          <a:bodyPr/>
          <a:lstStyle/>
          <a:p>
            <a:r>
              <a:rPr lang="es-ES"/>
              <a:t>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CFE10D-6C34-4119-C50E-30C73738A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3986" y="3055021"/>
            <a:ext cx="4897653" cy="288000"/>
          </a:xfrm>
        </p:spPr>
        <p:txBody>
          <a:bodyPr/>
          <a:lstStyle/>
          <a:p>
            <a:r>
              <a:rPr lang="es-ES" sz="1200"/>
              <a:t>Los vídeos deberán incorporarse como enlace en la última diapositiva (no se admite otro tipo de material vinculado en el formulario).</a:t>
            </a:r>
            <a:endParaRPr lang="es-ES" sz="11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4BF602-E951-6F9F-AC79-326BCB61A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8743" y="2310435"/>
            <a:ext cx="377135" cy="307777"/>
          </a:xfr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E7845F-DB14-4971-46C3-6262129004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23986" y="2349646"/>
            <a:ext cx="4723573" cy="288000"/>
          </a:xfrm>
        </p:spPr>
        <p:txBody>
          <a:bodyPr/>
          <a:lstStyle/>
          <a:p>
            <a:r>
              <a:rPr lang="es-ES" sz="1200"/>
              <a:t>Una vez cumplimentado, elimine los bocadillos informativos que aparecen en cada diapositiva.</a:t>
            </a:r>
            <a:endParaRPr lang="es-ES" sz="110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0403BD1-C701-A79B-00D0-214D54215B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8743" y="2688496"/>
            <a:ext cx="377135" cy="307777"/>
          </a:xfrm>
        </p:spPr>
        <p:txBody>
          <a:bodyPr/>
          <a:lstStyle/>
          <a:p>
            <a:r>
              <a:rPr lang="es-ES"/>
              <a:t>3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4E545A8-6CA2-55C1-31B9-2C774FD1A9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23986" y="3502926"/>
            <a:ext cx="4723573" cy="288000"/>
          </a:xfrm>
        </p:spPr>
        <p:txBody>
          <a:bodyPr/>
          <a:lstStyle/>
          <a:p>
            <a:r>
              <a:rPr lang="es-ES" sz="1200"/>
              <a:t>Descargue y envíe la candidatura en formato PDF.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05737B0-F41D-17DE-92F7-53DC519C3D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28743" y="3035244"/>
            <a:ext cx="377135" cy="307777"/>
          </a:xfrm>
        </p:spPr>
        <p:txBody>
          <a:bodyPr/>
          <a:lstStyle/>
          <a:p>
            <a:r>
              <a:rPr lang="es-ES"/>
              <a:t>4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B485A54-7A4A-90AF-FA53-365D39AEA2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23986" y="2767021"/>
            <a:ext cx="4723573" cy="288000"/>
          </a:xfrm>
        </p:spPr>
        <p:txBody>
          <a:bodyPr/>
          <a:lstStyle/>
          <a:p>
            <a:r>
              <a:rPr lang="es-ES" sz="1200"/>
              <a:t>No incluya nuevas diapositivas.</a:t>
            </a:r>
            <a:endParaRPr lang="es-ES" sz="110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C2F1D5AE-1543-C5AF-42F8-68AE11D4C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28743" y="3384222"/>
            <a:ext cx="377135" cy="307777"/>
          </a:xfrm>
        </p:spPr>
        <p:txBody>
          <a:bodyPr/>
          <a:lstStyle/>
          <a:p>
            <a:r>
              <a:rPr lang="es-ES"/>
              <a:t>5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3F26592A-0B4A-61CB-EBC8-7B1F1A3B1C0C}"/>
              </a:ext>
            </a:extLst>
          </p:cNvPr>
          <p:cNvSpPr txBox="1">
            <a:spLocks/>
          </p:cNvSpPr>
          <p:nvPr/>
        </p:nvSpPr>
        <p:spPr>
          <a:xfrm>
            <a:off x="2666322" y="4532341"/>
            <a:ext cx="3811356" cy="288000"/>
          </a:xfrm>
          <a:prstGeom prst="rect">
            <a:avLst/>
          </a:prstGeom>
          <a:noFill/>
        </p:spPr>
        <p:txBody>
          <a:bodyPr vert="horz" lIns="0" tIns="0" rIns="91440" bIns="45720" rtlCol="0">
            <a:no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kern="1200" cap="none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9991" marR="0" indent="-359991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 sz="1500" b="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987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tabLst/>
              <a:defRPr lang="fr-FR"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1981" marR="0" indent="-143996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marR="0" indent="-1143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 baseline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60000" marR="0" indent="-115200" algn="l" defTabSz="9143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863600" marR="0" indent="-13970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●"/>
              <a:tabLst/>
              <a:defRPr sz="13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s-ES" sz="1000"/>
              <a:t>Si tiene cualquier duda a la hora de rellenar este formulario, puede ponerse en contacto con info@clubsostenibilidad.com</a:t>
            </a:r>
          </a:p>
        </p:txBody>
      </p:sp>
    </p:spTree>
    <p:extLst>
      <p:ext uri="{BB962C8B-B14F-4D97-AF65-F5344CB8AC3E}">
        <p14:creationId xmlns:p14="http://schemas.microsoft.com/office/powerpoint/2010/main" val="110202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33B8F5-8696-3999-7ECB-2F5E2A758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0120" y="2030424"/>
            <a:ext cx="4841240" cy="2124325"/>
          </a:xfrm>
        </p:spPr>
        <p:txBody>
          <a:bodyPr vert="horz" lIns="0" tIns="0" rIns="91440" bIns="45720" rtlCol="0" anchor="t">
            <a:noAutofit/>
          </a:bodyPr>
          <a:lstStyle/>
          <a:p>
            <a:r>
              <a:rPr lang="es-ES" sz="1200"/>
              <a:t>Nombre del proyecto: ​</a:t>
            </a:r>
          </a:p>
          <a:p>
            <a:r>
              <a:rPr lang="es-ES" sz="1200"/>
              <a:t>Empresa:​</a:t>
            </a:r>
          </a:p>
          <a:p>
            <a:r>
              <a:rPr lang="es-ES" sz="1200"/>
              <a:t>Dirección:​</a:t>
            </a:r>
          </a:p>
          <a:p>
            <a:r>
              <a:rPr lang="es-ES" sz="1200"/>
              <a:t>Población: </a:t>
            </a:r>
          </a:p>
          <a:p>
            <a:r>
              <a:rPr lang="es-ES" sz="1200"/>
              <a:t>Página web:​</a:t>
            </a:r>
          </a:p>
          <a:p>
            <a:r>
              <a:rPr lang="es-ES" sz="1200"/>
              <a:t>Responsable del proyecto (nombre y cargo):​</a:t>
            </a:r>
          </a:p>
          <a:p>
            <a:r>
              <a:rPr lang="es-ES" sz="1200"/>
              <a:t>Email:​</a:t>
            </a:r>
          </a:p>
          <a:p>
            <a:r>
              <a:rPr lang="es-ES" sz="1200"/>
              <a:t>Teléfono:</a:t>
            </a:r>
          </a:p>
          <a:p>
            <a:r>
              <a:rPr lang="es-ES" sz="1200"/>
              <a:t>Área geográfica de implementación: </a:t>
            </a:r>
          </a:p>
          <a:p>
            <a:r>
              <a:rPr lang="es-ES" sz="1200">
                <a:latin typeface="Arial"/>
                <a:cs typeface="Arial"/>
              </a:rPr>
              <a:t>Fecha de Implementación:</a:t>
            </a:r>
            <a:endParaRPr lang="es-ES" sz="1200"/>
          </a:p>
          <a:p>
            <a:r>
              <a:rPr lang="es-ES" sz="1200"/>
              <a:t>Inversión y fuentes de financiación: </a:t>
            </a:r>
          </a:p>
        </p:txBody>
      </p:sp>
    </p:spTree>
    <p:extLst>
      <p:ext uri="{BB962C8B-B14F-4D97-AF65-F5344CB8AC3E}">
        <p14:creationId xmlns:p14="http://schemas.microsoft.com/office/powerpoint/2010/main" val="30517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FFE-700A-FFD5-0A27-0E5E7DD2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Descripción del proyecto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130BF1-5C32-6388-2AF6-9EED984056D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2426" y="1073300"/>
            <a:ext cx="3202143" cy="3443138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42C7BB-4E0F-9BB7-1844-E8F52BA8DE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05707" y="1152127"/>
            <a:ext cx="4985867" cy="3435361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3D9000-10D8-E4E8-2B6C-0B5E2818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8EFF9-2048-5368-AA5D-87DC14F4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4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1A3864AC-17F8-A2F7-C99B-2D0449682EB2}"/>
              </a:ext>
            </a:extLst>
          </p:cNvPr>
          <p:cNvSpPr/>
          <p:nvPr/>
        </p:nvSpPr>
        <p:spPr>
          <a:xfrm>
            <a:off x="2629226" y="3813298"/>
            <a:ext cx="2077067" cy="893135"/>
          </a:xfrm>
          <a:prstGeom prst="wedgeEllipseCallout">
            <a:avLst>
              <a:gd name="adj1" fmla="val 57165"/>
              <a:gd name="adj2" fmla="val -6718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54357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0A3209-1A8D-679A-F6A9-EEA7760ACF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4273088-A889-47E2-9B5A-A93A6756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DEL PROYECTO​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0938823-F961-3B71-D3FD-FCDC726C7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CF15-A614-5B08-248F-18BED62BC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CCF80-C98F-9E10-AA0E-7F0067BB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5</a:t>
            </a:fld>
            <a:r>
              <a:rPr lang="en-US"/>
              <a:t> /</a:t>
            </a:r>
          </a:p>
        </p:txBody>
      </p:sp>
      <p:sp>
        <p:nvSpPr>
          <p:cNvPr id="7" name="Bulle narrative : ronde 1">
            <a:extLst>
              <a:ext uri="{FF2B5EF4-FFF2-40B4-BE49-F238E27FC236}">
                <a16:creationId xmlns:a16="http://schemas.microsoft.com/office/drawing/2014/main" id="{AB0D39EA-8C7B-836E-A7D6-5D2F3B506845}"/>
              </a:ext>
            </a:extLst>
          </p:cNvPr>
          <p:cNvSpPr/>
          <p:nvPr/>
        </p:nvSpPr>
        <p:spPr>
          <a:xfrm>
            <a:off x="4077026" y="2914138"/>
            <a:ext cx="2077067" cy="893135"/>
          </a:xfrm>
          <a:prstGeom prst="wedgeEllipseCallout">
            <a:avLst>
              <a:gd name="adj1" fmla="val -67813"/>
              <a:gd name="adj2" fmla="val -92777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200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58669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CF3A9-2DF8-74EE-4123-6C1628E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C1208-F223-7ACF-6288-EDA9CA75B0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01512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B01EB7-95A1-BC32-7350-6858EA68F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BAA0C1-B30C-BF35-7E54-2AE09A8BB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6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B27169-BCB0-E1BC-F796-4D3F47ED6668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-40421"/>
              <a:gd name="adj2" fmla="val -104722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err="1"/>
              <a:t>Máx</a:t>
            </a:r>
            <a:r>
              <a:rPr lang="en-US" sz="800"/>
              <a:t>. 500 palabras para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indicador</a:t>
            </a:r>
            <a:r>
              <a:rPr lang="en-US" sz="800"/>
              <a:t> al </a:t>
            </a:r>
            <a:r>
              <a:rPr lang="en-US" sz="800" err="1"/>
              <a:t>completo</a:t>
            </a:r>
            <a:r>
              <a:rPr lang="en-US" sz="800"/>
              <a:t> (entre </a:t>
            </a:r>
            <a:r>
              <a:rPr lang="en-US" sz="800" err="1"/>
              <a:t>esta</a:t>
            </a:r>
            <a:r>
              <a:rPr lang="en-US" sz="800"/>
              <a:t> </a:t>
            </a:r>
            <a:r>
              <a:rPr lang="en-US" sz="800" err="1"/>
              <a:t>diapositiva</a:t>
            </a:r>
            <a:r>
              <a:rPr lang="en-US" sz="800"/>
              <a:t> y la </a:t>
            </a:r>
            <a:r>
              <a:rPr lang="en-US" sz="800" err="1"/>
              <a:t>siguiente</a:t>
            </a:r>
            <a:r>
              <a:rPr lang="en-US" sz="800"/>
              <a:t>) </a:t>
            </a:r>
          </a:p>
          <a:p>
            <a:pPr algn="ctr"/>
            <a:r>
              <a:rPr lang="en-US" sz="800"/>
              <a:t>Por favor, </a:t>
            </a:r>
            <a:r>
              <a:rPr lang="en-US" sz="800" err="1"/>
              <a:t>respete</a:t>
            </a:r>
            <a:r>
              <a:rPr lang="en-US" sz="800"/>
              <a:t> la </a:t>
            </a:r>
            <a:r>
              <a:rPr lang="en-US" sz="800" err="1"/>
              <a:t>limitación</a:t>
            </a:r>
            <a:r>
              <a:rPr lang="en-US" sz="8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1318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15F9B-4BF3-9DC0-163B-1A9A0FC1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Ocupantes II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2A8611-AE03-9E25-172C-7AF98C6AD5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A98736-414C-8A61-DBB1-C9C9C901C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7E26BF-9AA9-92AA-9FA1-2A8E7357E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7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0EDEA3A2-F6F9-5666-0F36-0DED1EDF763A}"/>
              </a:ext>
            </a:extLst>
          </p:cNvPr>
          <p:cNvSpPr/>
          <p:nvPr/>
        </p:nvSpPr>
        <p:spPr>
          <a:xfrm>
            <a:off x="2629226" y="3813298"/>
            <a:ext cx="2252654" cy="893135"/>
          </a:xfrm>
          <a:prstGeom prst="wedgeEllipseCallout">
            <a:avLst>
              <a:gd name="adj1" fmla="val 49333"/>
              <a:gd name="adj2" fmla="val -127473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/>
              <a:t>Continuación </a:t>
            </a:r>
            <a:r>
              <a:rPr lang="es-ES" sz="800"/>
              <a:t>de la diapositiva anterior</a:t>
            </a:r>
            <a:r>
              <a:rPr lang="es-ES" sz="800" b="1"/>
              <a:t>.</a:t>
            </a:r>
            <a:br>
              <a:rPr lang="es-ES" sz="800"/>
            </a:br>
            <a:r>
              <a:rPr lang="es-ES" sz="800"/>
              <a:t>Por favor, respete la limitación de espacio establecida.</a:t>
            </a:r>
            <a:endParaRPr lang="fr-FR" sz="700"/>
          </a:p>
        </p:txBody>
      </p:sp>
    </p:spTree>
    <p:extLst>
      <p:ext uri="{BB962C8B-B14F-4D97-AF65-F5344CB8AC3E}">
        <p14:creationId xmlns:p14="http://schemas.microsoft.com/office/powerpoint/2010/main" val="390645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2435EF-9ACE-87E4-80E3-05F0D46AEE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4CB217-7894-39FF-A4A6-2538B2439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759E9-63F8-DFEB-7B27-55E66581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8</a:t>
            </a:fld>
            <a:r>
              <a:rPr lang="en-US"/>
              <a:t> /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8FE41C0-5CC1-9586-F09A-318EADDC8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3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FFE6-E2B2-8158-2568-BC4987D3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Para Los trabajadores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F75BA-D3C4-CF47-59BB-F0225A774F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0000" y="1422381"/>
            <a:ext cx="7675290" cy="3020830"/>
          </a:xfrm>
        </p:spPr>
        <p:txBody>
          <a:bodyPr/>
          <a:lstStyle/>
          <a:p>
            <a:pPr marL="0" indent="0">
              <a:buNone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7DCA87-7C41-7E15-6B30-88D1E0371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NOMBRE DEL PROYECTO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9AD981-4E71-29C8-7FC0-F82CC49CA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52E7CA-940C-4B6E-9E73-0245BA95FC91}" type="slidenum">
              <a:rPr lang="en-US" smtClean="0"/>
              <a:pPr/>
              <a:t>9</a:t>
            </a:fld>
            <a:r>
              <a:rPr lang="en-US"/>
              <a:t> /</a:t>
            </a:r>
          </a:p>
        </p:txBody>
      </p:sp>
      <p:sp>
        <p:nvSpPr>
          <p:cNvPr id="6" name="Bulle narrative : ronde 1">
            <a:extLst>
              <a:ext uri="{FF2B5EF4-FFF2-40B4-BE49-F238E27FC236}">
                <a16:creationId xmlns:a16="http://schemas.microsoft.com/office/drawing/2014/main" id="{FCFB1B9D-217B-5B48-37CB-25161E858DBF}"/>
              </a:ext>
            </a:extLst>
          </p:cNvPr>
          <p:cNvSpPr/>
          <p:nvPr/>
        </p:nvSpPr>
        <p:spPr>
          <a:xfrm>
            <a:off x="800426" y="3411978"/>
            <a:ext cx="2077067" cy="893135"/>
          </a:xfrm>
          <a:prstGeom prst="wedgeEllipseCallout">
            <a:avLst>
              <a:gd name="adj1" fmla="val 56186"/>
              <a:gd name="adj2" fmla="val -92209"/>
            </a:avLst>
          </a:prstGeom>
          <a:solidFill>
            <a:srgbClr val="ED0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err="1"/>
              <a:t>Máx</a:t>
            </a:r>
            <a:r>
              <a:rPr lang="en-US" sz="900"/>
              <a:t>. 250 palabras.</a:t>
            </a:r>
          </a:p>
          <a:p>
            <a:pPr algn="ctr"/>
            <a:r>
              <a:rPr lang="en-US" sz="900"/>
              <a:t>Por favor, </a:t>
            </a:r>
            <a:r>
              <a:rPr lang="en-US" sz="900" err="1"/>
              <a:t>respete</a:t>
            </a:r>
            <a:r>
              <a:rPr lang="en-US" sz="900"/>
              <a:t> la </a:t>
            </a:r>
            <a:r>
              <a:rPr lang="en-US" sz="900" err="1"/>
              <a:t>limitación</a:t>
            </a:r>
            <a:r>
              <a:rPr lang="en-US" sz="900"/>
              <a:t> de </a:t>
            </a:r>
            <a:r>
              <a:rPr lang="en-US" sz="900" err="1"/>
              <a:t>espacio</a:t>
            </a:r>
            <a:r>
              <a:rPr lang="en-US" sz="900"/>
              <a:t>. 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459506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0847ed77d3d7422e8a70e44db2bab4dcd978"/>
</p:tagLst>
</file>

<file path=ppt/theme/theme1.xml><?xml version="1.0" encoding="utf-8"?>
<a:theme xmlns:a="http://schemas.openxmlformats.org/drawingml/2006/main" name="6_Thème Office">
  <a:themeElements>
    <a:clrScheme name="Personalizado 1">
      <a:dk1>
        <a:srgbClr val="625C59"/>
      </a:dk1>
      <a:lt1>
        <a:srgbClr val="FFFFFF"/>
      </a:lt1>
      <a:dk2>
        <a:srgbClr val="006A30"/>
      </a:dk2>
      <a:lt2>
        <a:srgbClr val="000000"/>
      </a:lt2>
      <a:accent1>
        <a:srgbClr val="006A30"/>
      </a:accent1>
      <a:accent2>
        <a:srgbClr val="73A92D"/>
      </a:accent2>
      <a:accent3>
        <a:srgbClr val="D9E9CF"/>
      </a:accent3>
      <a:accent4>
        <a:srgbClr val="609042"/>
      </a:accent4>
      <a:accent5>
        <a:srgbClr val="9AC43F"/>
      </a:accent5>
      <a:accent6>
        <a:srgbClr val="8FAD15"/>
      </a:accent6>
      <a:hlink>
        <a:srgbClr val="000000"/>
      </a:hlink>
      <a:folHlink>
        <a:srgbClr val="CEDE95"/>
      </a:folHlink>
    </a:clrScheme>
    <a:fontScheme name="Iso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ecdba2-b020-48c9-8db7-aa8577a9045c" xsi:nil="true"/>
    <lcf76f155ced4ddcb4097134ff3c332f xmlns="5fa14926-0066-4962-9c7a-221902580f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52E0D15869214692F1C4FAE0ADB75C" ma:contentTypeVersion="16" ma:contentTypeDescription="Crear nuevo documento." ma:contentTypeScope="" ma:versionID="1ac1c23102bd67afe12e13d39b77af58">
  <xsd:schema xmlns:xsd="http://www.w3.org/2001/XMLSchema" xmlns:xs="http://www.w3.org/2001/XMLSchema" xmlns:p="http://schemas.microsoft.com/office/2006/metadata/properties" xmlns:ns2="5fa14926-0066-4962-9c7a-221902580ff1" xmlns:ns3="58ecdba2-b020-48c9-8db7-aa8577a9045c" targetNamespace="http://schemas.microsoft.com/office/2006/metadata/properties" ma:root="true" ma:fieldsID="bfbd00b3cd20035138e41188b174c570" ns2:_="" ns3:_="">
    <xsd:import namespace="5fa14926-0066-4962-9c7a-221902580ff1"/>
    <xsd:import namespace="58ecdba2-b020-48c9-8db7-aa8577a904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4926-0066-4962-9c7a-22190258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8a8e937e-a000-4b8d-b995-2f10e0fc07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cdba2-b020-48c9-8db7-aa8577a9045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fd0fecd-0dde-4c43-acec-5b01af89c61c}" ma:internalName="TaxCatchAll" ma:showField="CatchAllData" ma:web="58ecdba2-b020-48c9-8db7-aa8577a90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57FDC-374C-4552-B39F-18693B8B6F86}">
  <ds:schemaRefs>
    <ds:schemaRef ds:uri="58ecdba2-b020-48c9-8db7-aa8577a9045c"/>
    <ds:schemaRef ds:uri="5fa14926-0066-4962-9c7a-221902580f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ADF8F7-F483-4031-BE21-DD5128E65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BEC085-75FB-446F-A0DD-46232762F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a14926-0066-4962-9c7a-221902580ff1"/>
    <ds:schemaRef ds:uri="58ecdba2-b020-48c9-8db7-aa8577a90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ed06422-c515-4a4e-a1f2-e6a0c0200eae}" enabled="1" method="Standard" siteId="{e339bd4b-2e3b-4035-a452-2112d502f2f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Presentación en pantalla (16:9)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6_Thème Office</vt:lpstr>
      <vt:lpstr>Administración pública</vt:lpstr>
      <vt:lpstr>instrucciones</vt:lpstr>
      <vt:lpstr>Presentación de PowerPoint</vt:lpstr>
      <vt:lpstr>Descripción del proyecto</vt:lpstr>
      <vt:lpstr>OBJETIVOS DEL PROYECTO​</vt:lpstr>
      <vt:lpstr>Para los Ocupantes i</vt:lpstr>
      <vt:lpstr>Para los Ocupantes II</vt:lpstr>
      <vt:lpstr>Presentación de PowerPoint</vt:lpstr>
      <vt:lpstr>Para Los trabajadores</vt:lpstr>
      <vt:lpstr>Energía y carbono</vt:lpstr>
      <vt:lpstr>Recursos y circularidad</vt:lpstr>
      <vt:lpstr>Presentación de PowerPoint</vt:lpstr>
      <vt:lpstr>Presentación de PowerPoint</vt:lpstr>
      <vt:lpstr>Presentación de PowerPoint</vt:lpstr>
      <vt:lpstr>INFORMACIÓN ADICIONAL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cécile dupuis</dc:creator>
  <cp:revision>6</cp:revision>
  <dcterms:created xsi:type="dcterms:W3CDTF">2016-06-27T07:51:10Z</dcterms:created>
  <dcterms:modified xsi:type="dcterms:W3CDTF">2026-04-28T11:13:33Z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1265717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  <property fmtid="{D5CDD505-2E9C-101B-9397-08002B2CF9AE}" pid="5" name="ContentTypeId">
    <vt:lpwstr>0x0101009352E0D15869214692F1C4FAE0ADB75C</vt:lpwstr>
  </property>
  <property fmtid="{D5CDD505-2E9C-101B-9397-08002B2CF9AE}" pid="6" name="MSIP_Label_ced06422-c515-4a4e-a1f2-e6a0c0200eae_Enabled">
    <vt:lpwstr>true</vt:lpwstr>
  </property>
  <property fmtid="{D5CDD505-2E9C-101B-9397-08002B2CF9AE}" pid="7" name="MSIP_Label_ced06422-c515-4a4e-a1f2-e6a0c0200eae_SetDate">
    <vt:lpwstr>2022-03-21T16:15:35Z</vt:lpwstr>
  </property>
  <property fmtid="{D5CDD505-2E9C-101B-9397-08002B2CF9AE}" pid="8" name="MSIP_Label_ced06422-c515-4a4e-a1f2-e6a0c0200eae_Method">
    <vt:lpwstr>Standard</vt:lpwstr>
  </property>
  <property fmtid="{D5CDD505-2E9C-101B-9397-08002B2CF9AE}" pid="9" name="MSIP_Label_ced06422-c515-4a4e-a1f2-e6a0c0200eae_Name">
    <vt:lpwstr>Unclassifed</vt:lpwstr>
  </property>
  <property fmtid="{D5CDD505-2E9C-101B-9397-08002B2CF9AE}" pid="10" name="MSIP_Label_ced06422-c515-4a4e-a1f2-e6a0c0200eae_SiteId">
    <vt:lpwstr>e339bd4b-2e3b-4035-a452-2112d502f2ff</vt:lpwstr>
  </property>
  <property fmtid="{D5CDD505-2E9C-101B-9397-08002B2CF9AE}" pid="11" name="MSIP_Label_ced06422-c515-4a4e-a1f2-e6a0c0200eae_ActionId">
    <vt:lpwstr>594f7c8d-3886-4196-91c6-989908dd7e78</vt:lpwstr>
  </property>
  <property fmtid="{D5CDD505-2E9C-101B-9397-08002B2CF9AE}" pid="12" name="MSIP_Label_ced06422-c515-4a4e-a1f2-e6a0c0200eae_ContentBits">
    <vt:lpwstr>0</vt:lpwstr>
  </property>
  <property fmtid="{D5CDD505-2E9C-101B-9397-08002B2CF9AE}" pid="13" name="MediaServiceImageTags">
    <vt:lpwstr/>
  </property>
</Properties>
</file>