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4"/>
  </p:sldMasterIdLst>
  <p:notesMasterIdLst>
    <p:notesMasterId r:id="rId21"/>
  </p:notesMasterIdLst>
  <p:handoutMasterIdLst>
    <p:handoutMasterId r:id="rId22"/>
  </p:handoutMasterIdLst>
  <p:sldIdLst>
    <p:sldId id="278" r:id="rId5"/>
    <p:sldId id="258" r:id="rId6"/>
    <p:sldId id="259" r:id="rId7"/>
    <p:sldId id="260" r:id="rId8"/>
    <p:sldId id="261" r:id="rId9"/>
    <p:sldId id="262" r:id="rId10"/>
    <p:sldId id="270" r:id="rId11"/>
    <p:sldId id="271" r:id="rId12"/>
    <p:sldId id="263" r:id="rId13"/>
    <p:sldId id="264" r:id="rId14"/>
    <p:sldId id="283" r:id="rId15"/>
    <p:sldId id="277" r:id="rId16"/>
    <p:sldId id="282" r:id="rId17"/>
    <p:sldId id="268" r:id="rId18"/>
    <p:sldId id="273" r:id="rId19"/>
    <p:sldId id="267" r:id="rId20"/>
  </p:sldIdLst>
  <p:sldSz cx="9144000" cy="5143500" type="screen16x9"/>
  <p:notesSz cx="6858000" cy="9144000"/>
  <p:custDataLst>
    <p:tags r:id="rId23"/>
  </p:custDataLst>
  <p:defaultTextStyle>
    <a:defPPr>
      <a:defRPr lang="en-US"/>
    </a:defPPr>
    <a:lvl1pPr marL="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F9E5951-E6FB-7F02-1FD7-BCAB6A4C0A91}" name="Ginoux, Claudia" initials="GC" userId="S::Claudia.Ginoux@saint-gobain.com::48c85f49-6d0d-4363-ac01-699426ed638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0530"/>
    <a:srgbClr val="FF7800"/>
    <a:srgbClr val="005EB8"/>
    <a:srgbClr val="32CED6"/>
    <a:srgbClr val="1F9192"/>
    <a:srgbClr val="8FAD15"/>
    <a:srgbClr val="E6328C"/>
    <a:srgbClr val="FBBA00"/>
    <a:srgbClr val="EF640E"/>
    <a:srgbClr val="00D2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2394BA-0B6B-5A9D-D5F9-6D2355867B84}" v="6" dt="2026-04-28T11:49:22.404"/>
  </p1510:revLst>
</p1510:revInfo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162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gs" Target="tags/tag1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Relationship Id="rId30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zquierdo Fernandez-Ladreda, Macarena" userId="60381f8f-9143-48b9-b660-32ee89f596dc" providerId="ADAL" clId="{75D18F6B-2332-482D-A5FC-0E200FB012AE}"/>
    <pc:docChg chg="delSld">
      <pc:chgData name="Izquierdo Fernandez-Ladreda, Macarena" userId="60381f8f-9143-48b9-b660-32ee89f596dc" providerId="ADAL" clId="{75D18F6B-2332-482D-A5FC-0E200FB012AE}" dt="2025-06-20T11:34:57.260" v="3" actId="47"/>
      <pc:docMkLst>
        <pc:docMk/>
      </pc:docMkLst>
      <pc:sldChg chg="del">
        <pc:chgData name="Izquierdo Fernandez-Ladreda, Macarena" userId="60381f8f-9143-48b9-b660-32ee89f596dc" providerId="ADAL" clId="{75D18F6B-2332-482D-A5FC-0E200FB012AE}" dt="2025-06-20T11:34:54.699" v="0" actId="47"/>
        <pc:sldMkLst>
          <pc:docMk/>
          <pc:sldMk cId="4263970531" sldId="256"/>
        </pc:sldMkLst>
      </pc:sldChg>
      <pc:sldChg chg="del">
        <pc:chgData name="Izquierdo Fernandez-Ladreda, Macarena" userId="60381f8f-9143-48b9-b660-32ee89f596dc" providerId="ADAL" clId="{75D18F6B-2332-482D-A5FC-0E200FB012AE}" dt="2025-06-20T11:34:55.187" v="1" actId="47"/>
        <pc:sldMkLst>
          <pc:docMk/>
          <pc:sldMk cId="1776415941" sldId="274"/>
        </pc:sldMkLst>
      </pc:sldChg>
      <pc:sldChg chg="del">
        <pc:chgData name="Izquierdo Fernandez-Ladreda, Macarena" userId="60381f8f-9143-48b9-b660-32ee89f596dc" providerId="ADAL" clId="{75D18F6B-2332-482D-A5FC-0E200FB012AE}" dt="2025-06-20T11:34:56.459" v="2" actId="47"/>
        <pc:sldMkLst>
          <pc:docMk/>
          <pc:sldMk cId="2689347476" sldId="275"/>
        </pc:sldMkLst>
      </pc:sldChg>
      <pc:sldChg chg="del">
        <pc:chgData name="Izquierdo Fernandez-Ladreda, Macarena" userId="60381f8f-9143-48b9-b660-32ee89f596dc" providerId="ADAL" clId="{75D18F6B-2332-482D-A5FC-0E200FB012AE}" dt="2025-06-20T11:34:57.260" v="3" actId="47"/>
        <pc:sldMkLst>
          <pc:docMk/>
          <pc:sldMk cId="1624867201" sldId="277"/>
        </pc:sldMkLst>
      </pc:sldChg>
    </pc:docChg>
  </pc:docChgLst>
  <pc:docChgLst>
    <pc:chgData name="Izquierdo Fernandez-Ladreda, Macarena" userId="S::macarena.izquierdo@saint-gobain.com::60381f8f-9143-48b9-b660-32ee89f596dc" providerId="AD" clId="Web-{052394BA-0B6B-5A9D-D5F9-6D2355867B84}"/>
    <pc:docChg chg="modSld sldOrd">
      <pc:chgData name="Izquierdo Fernandez-Ladreda, Macarena" userId="S::macarena.izquierdo@saint-gobain.com::60381f8f-9143-48b9-b660-32ee89f596dc" providerId="AD" clId="Web-{052394BA-0B6B-5A9D-D5F9-6D2355867B84}" dt="2026-04-28T11:49:20.920" v="2" actId="20577"/>
      <pc:docMkLst>
        <pc:docMk/>
      </pc:docMkLst>
      <pc:sldChg chg="modSp ord">
        <pc:chgData name="Izquierdo Fernandez-Ladreda, Macarena" userId="S::macarena.izquierdo@saint-gobain.com::60381f8f-9143-48b9-b660-32ee89f596dc" providerId="AD" clId="Web-{052394BA-0B6B-5A9D-D5F9-6D2355867B84}" dt="2026-04-28T11:49:20.920" v="2" actId="20577"/>
        <pc:sldMkLst>
          <pc:docMk/>
          <pc:sldMk cId="2976341069" sldId="271"/>
        </pc:sldMkLst>
        <pc:spChg chg="mod">
          <ac:chgData name="Izquierdo Fernandez-Ladreda, Macarena" userId="S::macarena.izquierdo@saint-gobain.com::60381f8f-9143-48b9-b660-32ee89f596dc" providerId="AD" clId="Web-{052394BA-0B6B-5A9D-D5F9-6D2355867B84}" dt="2026-04-28T11:49:20.920" v="2" actId="20577"/>
          <ac:spMkLst>
            <pc:docMk/>
            <pc:sldMk cId="2976341069" sldId="271"/>
            <ac:spMk id="7" creationId="{B8FE41C0-5CC1-9586-F09A-318EADDC80D6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E3D6DB-BD7A-4C41-A9B1-0D1F935BBF27}" type="datetimeFigureOut">
              <a:rPr lang="en-GB" smtClean="0"/>
              <a:t>28/04/2026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EEEE4A-4C15-4642-BD33-534D621758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09228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9608C3-A79A-4355-BC3B-EA2B86C5C82E}" type="datetimeFigureOut">
              <a:rPr lang="fr-FR" smtClean="0"/>
              <a:t>28/04/2026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703F2F-7FC8-463A-8733-490258586A8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97801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sv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sv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'ouverture gau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56D9DD0D-4E35-C652-ABC3-CA3DF0554F38}"/>
              </a:ext>
            </a:extLst>
          </p:cNvPr>
          <p:cNvSpPr/>
          <p:nvPr userDrawn="1"/>
        </p:nvSpPr>
        <p:spPr>
          <a:xfrm>
            <a:off x="8045638" y="4555768"/>
            <a:ext cx="957685" cy="5527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4" name="SG logo SVG 2023">
            <a:extLst>
              <a:ext uri="{FF2B5EF4-FFF2-40B4-BE49-F238E27FC236}">
                <a16:creationId xmlns:a16="http://schemas.microsoft.com/office/drawing/2014/main" id="{A1634895-0CE7-80F3-D7DD-4B2377FD0971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8086727" y="4525200"/>
            <a:ext cx="766762" cy="319633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1ACD2D84-9050-38A2-AB52-353E9D1B3277}"/>
              </a:ext>
            </a:extLst>
          </p:cNvPr>
          <p:cNvSpPr/>
          <p:nvPr userDrawn="1"/>
        </p:nvSpPr>
        <p:spPr>
          <a:xfrm>
            <a:off x="7339137" y="81386"/>
            <a:ext cx="1766564" cy="7420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Forme libre : forme 25">
            <a:extLst>
              <a:ext uri="{FF2B5EF4-FFF2-40B4-BE49-F238E27FC236}">
                <a16:creationId xmlns:a16="http://schemas.microsoft.com/office/drawing/2014/main" id="{870079BE-7FB0-4406-59B0-FCE7A2A48F00}"/>
              </a:ext>
            </a:extLst>
          </p:cNvPr>
          <p:cNvSpPr/>
          <p:nvPr userDrawn="1"/>
        </p:nvSpPr>
        <p:spPr>
          <a:xfrm>
            <a:off x="4825907" y="596188"/>
            <a:ext cx="3694845" cy="3929012"/>
          </a:xfrm>
          <a:custGeom>
            <a:avLst/>
            <a:gdLst>
              <a:gd name="connsiteX0" fmla="*/ 3885673 w 3981622"/>
              <a:gd name="connsiteY0" fmla="*/ 0 h 4285517"/>
              <a:gd name="connsiteX1" fmla="*/ 3974309 w 3981622"/>
              <a:gd name="connsiteY1" fmla="*/ 59895 h 4285517"/>
              <a:gd name="connsiteX2" fmla="*/ 3981622 w 3981622"/>
              <a:gd name="connsiteY2" fmla="*/ 100862 h 4285517"/>
              <a:gd name="connsiteX3" fmla="*/ 3981622 w 3981622"/>
              <a:gd name="connsiteY3" fmla="*/ 100868 h 4285517"/>
              <a:gd name="connsiteX4" fmla="*/ 3981622 w 3981622"/>
              <a:gd name="connsiteY4" fmla="*/ 3207409 h 4285517"/>
              <a:gd name="connsiteX5" fmla="*/ 3981622 w 3981622"/>
              <a:gd name="connsiteY5" fmla="*/ 3330161 h 4285517"/>
              <a:gd name="connsiteX6" fmla="*/ 3981622 w 3981622"/>
              <a:gd name="connsiteY6" fmla="*/ 3407434 h 4285517"/>
              <a:gd name="connsiteX7" fmla="*/ 3863859 w 3981622"/>
              <a:gd name="connsiteY7" fmla="*/ 3553188 h 4285517"/>
              <a:gd name="connsiteX8" fmla="*/ 236220 w 3981622"/>
              <a:gd name="connsiteY8" fmla="*/ 4263064 h 4285517"/>
              <a:gd name="connsiteX9" fmla="*/ 236220 w 3981622"/>
              <a:gd name="connsiteY9" fmla="*/ 4260278 h 4285517"/>
              <a:gd name="connsiteX10" fmla="*/ 117889 w 3981622"/>
              <a:gd name="connsiteY10" fmla="*/ 4283343 h 4285517"/>
              <a:gd name="connsiteX11" fmla="*/ 0 w 3981622"/>
              <a:gd name="connsiteY11" fmla="*/ 4183988 h 4285517"/>
              <a:gd name="connsiteX12" fmla="*/ 0 w 3981622"/>
              <a:gd name="connsiteY12" fmla="*/ 876918 h 4285517"/>
              <a:gd name="connsiteX13" fmla="*/ 117889 w 3981622"/>
              <a:gd name="connsiteY13" fmla="*/ 731795 h 4285517"/>
              <a:gd name="connsiteX14" fmla="*/ 3863860 w 3981622"/>
              <a:gd name="connsiteY14" fmla="*/ 1513 h 4285517"/>
              <a:gd name="connsiteX15" fmla="*/ 3863860 w 3981622"/>
              <a:gd name="connsiteY15" fmla="*/ 2144 h 4285517"/>
              <a:gd name="connsiteX16" fmla="*/ 3885673 w 3981622"/>
              <a:gd name="connsiteY16" fmla="*/ 0 h 4285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981622" h="4285517">
                <a:moveTo>
                  <a:pt x="3885673" y="0"/>
                </a:moveTo>
                <a:cubicBezTo>
                  <a:pt x="3926619" y="0"/>
                  <a:pt x="3960118" y="23121"/>
                  <a:pt x="3974309" y="59895"/>
                </a:cubicBezTo>
                <a:lnTo>
                  <a:pt x="3981622" y="100862"/>
                </a:lnTo>
                <a:lnTo>
                  <a:pt x="3981622" y="100868"/>
                </a:lnTo>
                <a:lnTo>
                  <a:pt x="3981622" y="3207409"/>
                </a:lnTo>
                <a:lnTo>
                  <a:pt x="3981622" y="3330161"/>
                </a:lnTo>
                <a:lnTo>
                  <a:pt x="3981622" y="3407434"/>
                </a:lnTo>
                <a:cubicBezTo>
                  <a:pt x="3980210" y="3477196"/>
                  <a:pt x="3931768" y="3537150"/>
                  <a:pt x="3863859" y="3553188"/>
                </a:cubicBezTo>
                <a:lnTo>
                  <a:pt x="236220" y="4263064"/>
                </a:lnTo>
                <a:lnTo>
                  <a:pt x="236220" y="4260278"/>
                </a:lnTo>
                <a:lnTo>
                  <a:pt x="117889" y="4283343"/>
                </a:lnTo>
                <a:cubicBezTo>
                  <a:pt x="52829" y="4296078"/>
                  <a:pt x="0" y="4251570"/>
                  <a:pt x="0" y="4183988"/>
                </a:cubicBezTo>
                <a:lnTo>
                  <a:pt x="0" y="876918"/>
                </a:lnTo>
                <a:cubicBezTo>
                  <a:pt x="1710" y="807357"/>
                  <a:pt x="50156" y="747719"/>
                  <a:pt x="117889" y="731795"/>
                </a:cubicBezTo>
                <a:lnTo>
                  <a:pt x="3863860" y="1513"/>
                </a:lnTo>
                <a:lnTo>
                  <a:pt x="3863860" y="2144"/>
                </a:lnTo>
                <a:cubicBezTo>
                  <a:pt x="3871047" y="762"/>
                  <a:pt x="3878347" y="44"/>
                  <a:pt x="3885673" y="0"/>
                </a:cubicBezTo>
                <a:close/>
              </a:path>
            </a:pathLst>
          </a:custGeom>
          <a:solidFill>
            <a:schemeClr val="accent1"/>
          </a:solidFill>
          <a:ln w="12600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7" name="Titre 7">
            <a:extLst>
              <a:ext uri="{FF2B5EF4-FFF2-40B4-BE49-F238E27FC236}">
                <a16:creationId xmlns:a16="http://schemas.microsoft.com/office/drawing/2014/main" id="{CE3607EA-93A0-6EC9-579D-485998F36B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6728" y="2102913"/>
            <a:ext cx="2676809" cy="307777"/>
          </a:xfrm>
        </p:spPr>
        <p:txBody>
          <a:bodyPr anchor="b"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es-ES" sz="1800" b="1" i="0" u="none" strike="noStrike" cap="all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CATEGORÍA </a:t>
            </a:r>
            <a:r>
              <a:rPr lang="en-US" noProof="0"/>
              <a:t> 1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8660EDC0-170D-35C4-46D2-F3AAC8B3330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16728" y="2697020"/>
            <a:ext cx="2605371" cy="288000"/>
          </a:xfrm>
          <a:prstGeom prst="rect">
            <a:avLst/>
          </a:prstGeom>
        </p:spPr>
        <p:txBody>
          <a:bodyPr tIns="0">
            <a:noAutofit/>
          </a:bodyPr>
          <a:lstStyle>
            <a:lvl1pPr marL="0" marR="0" indent="0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cap="none" baseline="0"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  <a:lvl2pPr marL="359991" marR="0" indent="-359991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tabLst/>
              <a:defRPr/>
            </a:lvl2pPr>
            <a:lvl3pPr marL="503987" marR="0" indent="-143996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◦"/>
              <a:tabLst/>
              <a:defRPr/>
            </a:lvl3pPr>
            <a:lvl4pPr marL="791981" marR="0" indent="-143996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▪"/>
              <a:tabLst/>
              <a:defRPr/>
            </a:lvl4pPr>
          </a:lstStyle>
          <a:p>
            <a:pPr lvl="0"/>
            <a:r>
              <a:rPr lang="en-US" noProof="0" err="1"/>
              <a:t>Nombre</a:t>
            </a:r>
            <a:r>
              <a:rPr lang="en-US" noProof="0"/>
              <a:t> del Proyecto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3BF38CC-BC22-ECEA-C803-7AF4CBE43A2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1193" y="1752805"/>
            <a:ext cx="4262317" cy="1612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8696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3023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>
            <a:extLst>
              <a:ext uri="{FF2B5EF4-FFF2-40B4-BE49-F238E27FC236}">
                <a16:creationId xmlns:a16="http://schemas.microsoft.com/office/drawing/2014/main" id="{CA0BAD95-AD7B-4ECA-9E20-F13672D316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327702"/>
            <a:ext cx="7675290" cy="307777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err="1"/>
              <a:t>Descripción</a:t>
            </a:r>
            <a:r>
              <a:rPr lang="en-US" noProof="0"/>
              <a:t> del Proyecto  </a:t>
            </a:r>
            <a:endParaRPr lang="fr-FR"/>
          </a:p>
        </p:txBody>
      </p:sp>
      <p:cxnSp>
        <p:nvCxnSpPr>
          <p:cNvPr id="2" name="Connecteur droit 1">
            <a:extLst>
              <a:ext uri="{FF2B5EF4-FFF2-40B4-BE49-F238E27FC236}">
                <a16:creationId xmlns:a16="http://schemas.microsoft.com/office/drawing/2014/main" id="{83D90419-8A60-7882-1F46-D47227E92ECE}"/>
              </a:ext>
            </a:extLst>
          </p:cNvPr>
          <p:cNvCxnSpPr>
            <a:cxnSpLocks noChangeAspect="1"/>
          </p:cNvCxnSpPr>
          <p:nvPr userDrawn="1"/>
        </p:nvCxnSpPr>
        <p:spPr>
          <a:xfrm>
            <a:off x="360000" y="721112"/>
            <a:ext cx="396000" cy="0"/>
          </a:xfrm>
          <a:prstGeom prst="line">
            <a:avLst/>
          </a:prstGeom>
          <a:ln w="38100" cap="rnd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6" name="Espace réservé pour une image  12">
            <a:extLst>
              <a:ext uri="{FF2B5EF4-FFF2-40B4-BE49-F238E27FC236}">
                <a16:creationId xmlns:a16="http://schemas.microsoft.com/office/drawing/2014/main" id="{1BC92612-CE85-E827-4D97-BDB63400ED0D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52426" y="1073300"/>
            <a:ext cx="3837676" cy="3443138"/>
          </a:xfrm>
          <a:prstGeom prst="roundRect">
            <a:avLst>
              <a:gd name="adj" fmla="val 2932"/>
            </a:avLst>
          </a:prstGeom>
          <a:solidFill>
            <a:schemeClr val="bg1">
              <a:lumMod val="95000"/>
            </a:schemeClr>
          </a:solidFill>
        </p:spPr>
        <p:txBody>
          <a:bodyPr wrap="square" bIns="612000" anchor="ctr">
            <a:noAutofit/>
          </a:bodyPr>
          <a:lstStyle>
            <a:lvl1pPr marL="0" indent="0" algn="ctr">
              <a:spcBef>
                <a:spcPts val="1200"/>
              </a:spcBef>
              <a:buNone/>
              <a:defRPr/>
            </a:lvl1pPr>
          </a:lstStyle>
          <a:p>
            <a:endParaRPr lang="en-US" noProof="0"/>
          </a:p>
        </p:txBody>
      </p:sp>
      <p:sp>
        <p:nvSpPr>
          <p:cNvPr id="3" name="Espace réservé du texte 10">
            <a:extLst>
              <a:ext uri="{FF2B5EF4-FFF2-40B4-BE49-F238E27FC236}">
                <a16:creationId xmlns:a16="http://schemas.microsoft.com/office/drawing/2014/main" id="{BBA1874D-6075-F38B-4216-E166B7B189B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3" hasCustomPrompt="1"/>
          </p:nvPr>
        </p:nvSpPr>
        <p:spPr>
          <a:xfrm>
            <a:off x="4337050" y="1152127"/>
            <a:ext cx="4454524" cy="3435361"/>
          </a:xfrm>
        </p:spPr>
        <p:txBody>
          <a:bodyPr/>
          <a:lstStyle>
            <a:lvl1pPr>
              <a:defRPr/>
            </a:lvl1pPr>
            <a:lvl3pPr marL="723900" indent="0">
              <a:buNone/>
              <a:defRPr/>
            </a:lvl3pPr>
            <a:lvl5pPr marL="245700" indent="0" algn="just">
              <a:buClr>
                <a:schemeClr val="tx2"/>
              </a:buClr>
              <a:buFontTx/>
              <a:buNone/>
              <a:defRPr sz="1200">
                <a:solidFill>
                  <a:schemeClr val="bg2"/>
                </a:solidFill>
              </a:defRPr>
            </a:lvl5pPr>
          </a:lstStyle>
          <a:p>
            <a:pPr marL="417150" marR="0" lvl="4" indent="-171450" algn="just" defTabSz="914378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ES" b="1"/>
              <a:t>Breve descripción del proyecto </a:t>
            </a:r>
            <a:r>
              <a:rPr lang="es-ES" noProof="0"/>
              <a:t>(máx. 200 palabras):</a:t>
            </a:r>
            <a:endParaRPr lang="es-ES" b="1"/>
          </a:p>
          <a:p>
            <a:pPr marL="417150" marR="0" lvl="4" indent="-171450" algn="just" defTabSz="914378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es-ES" b="1"/>
          </a:p>
          <a:p>
            <a:pPr marL="417150" marR="0" lvl="4" indent="-171450" algn="just" defTabSz="914378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es-ES" b="1"/>
          </a:p>
          <a:p>
            <a:pPr marL="417150" marR="0" lvl="4" indent="-171450" algn="just" defTabSz="914378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es-ES" b="1"/>
          </a:p>
          <a:p>
            <a:pPr marL="417150" marR="0" lvl="4" indent="-171450" algn="just" defTabSz="914378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es-ES" b="1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BF43D38-D3EE-E531-112F-71D622004F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0043" y="4896428"/>
            <a:ext cx="2895600" cy="123111"/>
          </a:xfrm>
          <a:prstGeom prst="rect">
            <a:avLst/>
          </a:prstGeom>
        </p:spPr>
        <p:txBody>
          <a:bodyPr vert="horz" lIns="36000" tIns="0" rIns="36000" bIns="0" rtlCol="0" anchor="ctr">
            <a:spAutoFit/>
          </a:bodyPr>
          <a:lstStyle>
            <a:lvl1pPr algn="l">
              <a:defRPr sz="8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NOMBRE DEL PROYECTO </a:t>
            </a:r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5281B8B6-2AF3-523F-1E8D-8C6A39431D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043" y="4896428"/>
            <a:ext cx="504000" cy="123111"/>
          </a:xfrm>
          <a:prstGeom prst="rect">
            <a:avLst/>
          </a:prstGeom>
        </p:spPr>
        <p:txBody>
          <a:bodyPr vert="horz" wrap="square" lIns="36000" tIns="0" rIns="36000" bIns="0" rtlCol="0" anchor="ctr">
            <a:spAutoFit/>
          </a:bodyPr>
          <a:lstStyle>
            <a:lvl1pPr algn="r">
              <a:defRPr sz="8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D52E7CA-940C-4B6E-9E73-0245BA95FC91}" type="slidenum">
              <a:rPr lang="en-US" smtClean="0"/>
              <a:pPr/>
              <a:t>‹#›</a:t>
            </a:fld>
            <a:r>
              <a:rPr lang="en-US"/>
              <a:t> /</a:t>
            </a:r>
          </a:p>
        </p:txBody>
      </p:sp>
    </p:spTree>
    <p:extLst>
      <p:ext uri="{BB962C8B-B14F-4D97-AF65-F5344CB8AC3E}">
        <p14:creationId xmlns:p14="http://schemas.microsoft.com/office/powerpoint/2010/main" val="37883677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26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re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491AF826-6135-4D1B-88F9-048CD66C029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06400" y="1018777"/>
            <a:ext cx="4921250" cy="3435361"/>
          </a:xfrm>
        </p:spPr>
        <p:txBody>
          <a:bodyPr/>
          <a:lstStyle>
            <a:lvl1pPr>
              <a:defRPr/>
            </a:lvl1pPr>
            <a:lvl3pPr marL="723900" indent="0">
              <a:buNone/>
              <a:defRPr/>
            </a:lvl3pPr>
            <a:lvl5pPr marL="245700" indent="0" algn="just">
              <a:buClr>
                <a:schemeClr val="tx2"/>
              </a:buClr>
              <a:buFont typeface="Arial" panose="020B0604020202020204" pitchFamily="34" charset="0"/>
              <a:buNone/>
              <a:defRPr sz="1200">
                <a:solidFill>
                  <a:schemeClr val="bg2"/>
                </a:solidFill>
              </a:defRPr>
            </a:lvl5pPr>
          </a:lstStyle>
          <a:p>
            <a:pPr lvl="4"/>
            <a:r>
              <a:rPr lang="es-ES" b="1"/>
              <a:t>Defina, de manera clara y concisa, 5 objetivos del proyecto​ </a:t>
            </a:r>
            <a:r>
              <a:rPr lang="es-ES" noProof="0"/>
              <a:t>(máx. 200 palabras): </a:t>
            </a:r>
          </a:p>
          <a:p>
            <a:pPr lvl="4"/>
            <a:r>
              <a:rPr lang="es-ES" b="1"/>
              <a:t>OBJETIVO 1:​</a:t>
            </a:r>
          </a:p>
          <a:p>
            <a:pPr lvl="4"/>
            <a:r>
              <a:rPr lang="es-ES" b="1"/>
              <a:t>OBJETIVO 2:​</a:t>
            </a:r>
          </a:p>
          <a:p>
            <a:pPr lvl="4"/>
            <a:r>
              <a:rPr lang="es-ES" b="1"/>
              <a:t>OBJETIVO 3:​</a:t>
            </a:r>
          </a:p>
          <a:p>
            <a:pPr lvl="4"/>
            <a:r>
              <a:rPr lang="es-ES" b="1"/>
              <a:t>OBJETIVO 4:​</a:t>
            </a:r>
          </a:p>
          <a:p>
            <a:pPr lvl="4"/>
            <a:r>
              <a:rPr lang="es-ES" b="1"/>
              <a:t>OBJETIVO 5: </a:t>
            </a:r>
            <a:endParaRPr lang="en-US" noProof="0"/>
          </a:p>
        </p:txBody>
      </p:sp>
      <p:sp>
        <p:nvSpPr>
          <p:cNvPr id="10" name="Titre 9">
            <a:extLst>
              <a:ext uri="{FF2B5EF4-FFF2-40B4-BE49-F238E27FC236}">
                <a16:creationId xmlns:a16="http://schemas.microsoft.com/office/drawing/2014/main" id="{CA0BAD95-AD7B-4ECA-9E20-F13672D316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327702"/>
            <a:ext cx="7675290" cy="307777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err="1"/>
              <a:t>Objetivos</a:t>
            </a:r>
            <a:r>
              <a:rPr lang="en-US" noProof="0"/>
              <a:t>  del Proyecto  </a:t>
            </a:r>
            <a:endParaRPr lang="fr-FR"/>
          </a:p>
        </p:txBody>
      </p:sp>
      <p:cxnSp>
        <p:nvCxnSpPr>
          <p:cNvPr id="2" name="Connecteur droit 1">
            <a:extLst>
              <a:ext uri="{FF2B5EF4-FFF2-40B4-BE49-F238E27FC236}">
                <a16:creationId xmlns:a16="http://schemas.microsoft.com/office/drawing/2014/main" id="{83D90419-8A60-7882-1F46-D47227E92ECE}"/>
              </a:ext>
            </a:extLst>
          </p:cNvPr>
          <p:cNvCxnSpPr>
            <a:cxnSpLocks noChangeAspect="1"/>
          </p:cNvCxnSpPr>
          <p:nvPr userDrawn="1"/>
        </p:nvCxnSpPr>
        <p:spPr>
          <a:xfrm>
            <a:off x="360000" y="721112"/>
            <a:ext cx="396000" cy="0"/>
          </a:xfrm>
          <a:prstGeom prst="line">
            <a:avLst/>
          </a:prstGeom>
          <a:ln w="38100" cap="rnd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6" name="Espace réservé pour une image  12">
            <a:extLst>
              <a:ext uri="{FF2B5EF4-FFF2-40B4-BE49-F238E27FC236}">
                <a16:creationId xmlns:a16="http://schemas.microsoft.com/office/drawing/2014/main" id="{1BC92612-CE85-E827-4D97-BDB63400ED0D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5689599" y="1011000"/>
            <a:ext cx="2961005" cy="3443138"/>
          </a:xfrm>
          <a:prstGeom prst="roundRect">
            <a:avLst>
              <a:gd name="adj" fmla="val 2932"/>
            </a:avLst>
          </a:prstGeom>
          <a:solidFill>
            <a:schemeClr val="bg1">
              <a:lumMod val="95000"/>
            </a:schemeClr>
          </a:solidFill>
        </p:spPr>
        <p:txBody>
          <a:bodyPr wrap="square" bIns="612000" anchor="ctr">
            <a:noAutofit/>
          </a:bodyPr>
          <a:lstStyle>
            <a:lvl1pPr marL="0" indent="0" algn="ctr">
              <a:spcBef>
                <a:spcPts val="1200"/>
              </a:spcBef>
              <a:buNone/>
              <a:defRPr/>
            </a:lvl1pPr>
          </a:lstStyle>
          <a:p>
            <a:endParaRPr lang="en-US" noProof="0"/>
          </a:p>
        </p:txBody>
      </p:sp>
      <p:sp>
        <p:nvSpPr>
          <p:cNvPr id="3" name="Espace réservé du pied de page 4">
            <a:extLst>
              <a:ext uri="{FF2B5EF4-FFF2-40B4-BE49-F238E27FC236}">
                <a16:creationId xmlns:a16="http://schemas.microsoft.com/office/drawing/2014/main" id="{4057D7E7-8285-C810-9352-2B2074E553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0043" y="4896428"/>
            <a:ext cx="2895600" cy="123111"/>
          </a:xfrm>
          <a:prstGeom prst="rect">
            <a:avLst/>
          </a:prstGeom>
        </p:spPr>
        <p:txBody>
          <a:bodyPr vert="horz" lIns="36000" tIns="0" rIns="36000" bIns="0" rtlCol="0" anchor="ctr">
            <a:spAutoFit/>
          </a:bodyPr>
          <a:lstStyle>
            <a:lvl1pPr algn="l">
              <a:defRPr sz="8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NOMBRE DEL PROYECTO </a:t>
            </a:r>
          </a:p>
        </p:txBody>
      </p:sp>
      <p:sp>
        <p:nvSpPr>
          <p:cNvPr id="4" name="Espace réservé du numéro de diapositive 5">
            <a:extLst>
              <a:ext uri="{FF2B5EF4-FFF2-40B4-BE49-F238E27FC236}">
                <a16:creationId xmlns:a16="http://schemas.microsoft.com/office/drawing/2014/main" id="{5363C35D-EB65-1D8B-A5F7-2687555DA6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043" y="4896428"/>
            <a:ext cx="504000" cy="123111"/>
          </a:xfrm>
          <a:prstGeom prst="rect">
            <a:avLst/>
          </a:prstGeom>
        </p:spPr>
        <p:txBody>
          <a:bodyPr vert="horz" wrap="square" lIns="36000" tIns="0" rIns="36000" bIns="0" rtlCol="0" anchor="ctr">
            <a:spAutoFit/>
          </a:bodyPr>
          <a:lstStyle>
            <a:lvl1pPr algn="r">
              <a:defRPr sz="8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D52E7CA-940C-4B6E-9E73-0245BA95FC91}" type="slidenum">
              <a:rPr lang="en-US" smtClean="0"/>
              <a:pPr/>
              <a:t>‹#›</a:t>
            </a:fld>
            <a:r>
              <a:rPr lang="en-US"/>
              <a:t> /</a:t>
            </a:r>
          </a:p>
        </p:txBody>
      </p:sp>
    </p:spTree>
    <p:extLst>
      <p:ext uri="{BB962C8B-B14F-4D97-AF65-F5344CB8AC3E}">
        <p14:creationId xmlns:p14="http://schemas.microsoft.com/office/powerpoint/2010/main" val="1872793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26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necteur droit 1">
            <a:extLst>
              <a:ext uri="{FF2B5EF4-FFF2-40B4-BE49-F238E27FC236}">
                <a16:creationId xmlns:a16="http://schemas.microsoft.com/office/drawing/2014/main" id="{83D90419-8A60-7882-1F46-D47227E92ECE}"/>
              </a:ext>
            </a:extLst>
          </p:cNvPr>
          <p:cNvCxnSpPr>
            <a:cxnSpLocks noChangeAspect="1"/>
          </p:cNvCxnSpPr>
          <p:nvPr userDrawn="1"/>
        </p:nvCxnSpPr>
        <p:spPr>
          <a:xfrm>
            <a:off x="360000" y="721112"/>
            <a:ext cx="396000" cy="0"/>
          </a:xfrm>
          <a:prstGeom prst="line">
            <a:avLst/>
          </a:prstGeom>
          <a:ln w="38100" cap="rnd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6" name="Titre 5">
            <a:extLst>
              <a:ext uri="{FF2B5EF4-FFF2-40B4-BE49-F238E27FC236}">
                <a16:creationId xmlns:a16="http://schemas.microsoft.com/office/drawing/2014/main" id="{5A938E7D-A553-F6DC-28E0-FE99E86CFE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954991"/>
            <a:ext cx="7007082" cy="307777"/>
          </a:xfrm>
        </p:spPr>
        <p:txBody>
          <a:bodyPr anchor="b"/>
          <a:lstStyle>
            <a:lvl1pPr>
              <a:defRPr sz="2000"/>
            </a:lvl1pPr>
          </a:lstStyle>
          <a:p>
            <a:r>
              <a:rPr lang="es-ES" noProof="0"/>
              <a:t>Para el usuario I</a:t>
            </a:r>
            <a:endParaRPr lang="en-US" noProof="0"/>
          </a:p>
        </p:txBody>
      </p:sp>
      <p:sp>
        <p:nvSpPr>
          <p:cNvPr id="17" name="Espace réservé du texte 10">
            <a:extLst>
              <a:ext uri="{FF2B5EF4-FFF2-40B4-BE49-F238E27FC236}">
                <a16:creationId xmlns:a16="http://schemas.microsoft.com/office/drawing/2014/main" id="{51F30171-A546-C5BC-5BFD-2D39FABBCFF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60000" y="1422381"/>
            <a:ext cx="7675290" cy="1733569"/>
          </a:xfrm>
        </p:spPr>
        <p:txBody>
          <a:bodyPr/>
          <a:lstStyle>
            <a:lvl1pPr algn="just">
              <a:defRPr sz="1200"/>
            </a:lvl1pPr>
            <a:lvl2pPr marL="358775" indent="0">
              <a:buNone/>
              <a:defRPr/>
            </a:lvl2pPr>
            <a:lvl3pPr marL="723900" indent="0">
              <a:buNone/>
              <a:defRPr sz="1200"/>
            </a:lvl3pPr>
          </a:lstStyle>
          <a:p>
            <a:pPr lvl="0"/>
            <a:r>
              <a:rPr lang="en-US" sz="1800" b="1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½ Se </a:t>
            </a:r>
            <a:r>
              <a:rPr lang="en-US" sz="1800" b="1" i="0" u="none" strike="noStrike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valorarán</a:t>
            </a:r>
            <a:r>
              <a:rPr lang="en-US" sz="1800" b="1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800" b="1" i="0" u="none" strike="noStrike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estrategias</a:t>
            </a:r>
            <a:r>
              <a:rPr lang="en-US" sz="1800" b="1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con </a:t>
            </a:r>
            <a:r>
              <a:rPr lang="en-US" sz="1800" b="1" i="0" u="none" strike="noStrike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objetivos</a:t>
            </a:r>
            <a:r>
              <a:rPr lang="en-US" sz="1800" b="1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claros y </a:t>
            </a:r>
            <a:r>
              <a:rPr lang="en-US" sz="1800" b="1" i="0" u="none" strike="noStrike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medibles</a:t>
            </a:r>
            <a:r>
              <a:rPr lang="en-US" sz="1800" b="1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e </a:t>
            </a:r>
            <a:r>
              <a:rPr lang="en-US" sz="1800" b="1" i="0" u="none" strike="noStrike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indicadores</a:t>
            </a:r>
            <a:r>
              <a:rPr lang="en-US" sz="1800" b="1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de </a:t>
            </a:r>
            <a:r>
              <a:rPr lang="en-US" sz="1800" b="1" i="0" u="none" strike="noStrike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seguimiento</a:t>
            </a:r>
            <a:r>
              <a:rPr lang="en-US" sz="1800" b="1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s-ES" noProof="0"/>
              <a:t>(máx. 500 palabras entre las 2 diapositivas):​ Estrategias del proyecto para garantizar el confort, la seguridad y la accesibilidad universal de las personas usuarias mediante soluciones de confort ambiental que aseguren el uso del espacio en igualdad de condiciones.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BFE23C9-1E5E-55D8-D53C-04BD2034B45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994" r="65285"/>
          <a:stretch/>
        </p:blipFill>
        <p:spPr>
          <a:xfrm>
            <a:off x="359999" y="275293"/>
            <a:ext cx="2408601" cy="358778"/>
          </a:xfrm>
          <a:prstGeom prst="rect">
            <a:avLst/>
          </a:prstGeom>
        </p:spPr>
      </p:pic>
      <p:sp>
        <p:nvSpPr>
          <p:cNvPr id="5" name="Titre 5">
            <a:extLst>
              <a:ext uri="{FF2B5EF4-FFF2-40B4-BE49-F238E27FC236}">
                <a16:creationId xmlns:a16="http://schemas.microsoft.com/office/drawing/2014/main" id="{9FAD49B6-3D5D-4F2F-8ADF-45094C0C9111}"/>
              </a:ext>
            </a:extLst>
          </p:cNvPr>
          <p:cNvSpPr txBox="1">
            <a:spLocks/>
          </p:cNvSpPr>
          <p:nvPr userDrawn="1"/>
        </p:nvSpPr>
        <p:spPr>
          <a:xfrm>
            <a:off x="2768600" y="270016"/>
            <a:ext cx="5552440" cy="369332"/>
          </a:xfrm>
          <a:prstGeom prst="rect">
            <a:avLst/>
          </a:prstGeom>
        </p:spPr>
        <p:txBody>
          <a:bodyPr vert="horz" wrap="square" lIns="0" tIns="0" rIns="91440" bIns="0" rtlCol="0" anchor="b" anchorCtr="0">
            <a:spAutoFit/>
          </a:bodyPr>
          <a:lstStyle>
            <a:lvl1pPr algn="l" defTabSz="914378" rtl="0" eaLnBrk="1" latinLnBrk="0" hangingPunct="1">
              <a:spcBef>
                <a:spcPct val="0"/>
              </a:spcBef>
              <a:buNone/>
              <a:defRPr sz="2000" b="1" kern="1200" cap="all" baseline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400"/>
              <a:t>MEJOR PARA LAS PERSONAS​</a:t>
            </a:r>
          </a:p>
        </p:txBody>
      </p:sp>
      <p:sp>
        <p:nvSpPr>
          <p:cNvPr id="7" name="Espace réservé du pied de page 4">
            <a:extLst>
              <a:ext uri="{FF2B5EF4-FFF2-40B4-BE49-F238E27FC236}">
                <a16:creationId xmlns:a16="http://schemas.microsoft.com/office/drawing/2014/main" id="{A8D3337D-75BB-5EDE-67F5-6B1D641C26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0043" y="4896428"/>
            <a:ext cx="2895600" cy="123111"/>
          </a:xfrm>
          <a:prstGeom prst="rect">
            <a:avLst/>
          </a:prstGeom>
        </p:spPr>
        <p:txBody>
          <a:bodyPr vert="horz" lIns="36000" tIns="0" rIns="36000" bIns="0" rtlCol="0" anchor="ctr">
            <a:spAutoFit/>
          </a:bodyPr>
          <a:lstStyle>
            <a:lvl1pPr algn="l">
              <a:defRPr sz="8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NOMBRE DEL PROYECTO </a:t>
            </a:r>
          </a:p>
        </p:txBody>
      </p:sp>
      <p:sp>
        <p:nvSpPr>
          <p:cNvPr id="8" name="Espace réservé du numéro de diapositive 5">
            <a:extLst>
              <a:ext uri="{FF2B5EF4-FFF2-40B4-BE49-F238E27FC236}">
                <a16:creationId xmlns:a16="http://schemas.microsoft.com/office/drawing/2014/main" id="{661173DC-A2A0-93C4-3184-CFB8D4725F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043" y="4896428"/>
            <a:ext cx="504000" cy="123111"/>
          </a:xfrm>
          <a:prstGeom prst="rect">
            <a:avLst/>
          </a:prstGeom>
        </p:spPr>
        <p:txBody>
          <a:bodyPr vert="horz" wrap="square" lIns="36000" tIns="0" rIns="36000" bIns="0" rtlCol="0" anchor="ctr">
            <a:spAutoFit/>
          </a:bodyPr>
          <a:lstStyle>
            <a:lvl1pPr algn="r">
              <a:defRPr sz="8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D52E7CA-940C-4B6E-9E73-0245BA95FC91}" type="slidenum">
              <a:rPr lang="en-US" smtClean="0"/>
              <a:pPr/>
              <a:t>‹#›</a:t>
            </a:fld>
            <a:r>
              <a:rPr lang="en-US"/>
              <a:t> /</a:t>
            </a:r>
          </a:p>
        </p:txBody>
      </p:sp>
    </p:spTree>
    <p:extLst>
      <p:ext uri="{BB962C8B-B14F-4D97-AF65-F5344CB8AC3E}">
        <p14:creationId xmlns:p14="http://schemas.microsoft.com/office/powerpoint/2010/main" val="15583809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26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re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necteur droit 1">
            <a:extLst>
              <a:ext uri="{FF2B5EF4-FFF2-40B4-BE49-F238E27FC236}">
                <a16:creationId xmlns:a16="http://schemas.microsoft.com/office/drawing/2014/main" id="{83D90419-8A60-7882-1F46-D47227E92ECE}"/>
              </a:ext>
            </a:extLst>
          </p:cNvPr>
          <p:cNvCxnSpPr>
            <a:cxnSpLocks noChangeAspect="1"/>
          </p:cNvCxnSpPr>
          <p:nvPr userDrawn="1"/>
        </p:nvCxnSpPr>
        <p:spPr>
          <a:xfrm>
            <a:off x="360000" y="721112"/>
            <a:ext cx="396000" cy="0"/>
          </a:xfrm>
          <a:prstGeom prst="line">
            <a:avLst/>
          </a:prstGeom>
          <a:ln w="38100" cap="rnd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6" name="Titre 5">
            <a:extLst>
              <a:ext uri="{FF2B5EF4-FFF2-40B4-BE49-F238E27FC236}">
                <a16:creationId xmlns:a16="http://schemas.microsoft.com/office/drawing/2014/main" id="{5A938E7D-A553-F6DC-28E0-FE99E86CFE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954991"/>
            <a:ext cx="7007082" cy="307777"/>
          </a:xfrm>
        </p:spPr>
        <p:txBody>
          <a:bodyPr anchor="b"/>
          <a:lstStyle>
            <a:lvl1pPr>
              <a:defRPr sz="2000"/>
            </a:lvl1pPr>
          </a:lstStyle>
          <a:p>
            <a:r>
              <a:rPr lang="es-ES" noProof="0"/>
              <a:t>Para el usuario II</a:t>
            </a:r>
            <a:endParaRPr lang="en-US" noProof="0"/>
          </a:p>
        </p:txBody>
      </p:sp>
      <p:sp>
        <p:nvSpPr>
          <p:cNvPr id="17" name="Espace réservé du texte 10">
            <a:extLst>
              <a:ext uri="{FF2B5EF4-FFF2-40B4-BE49-F238E27FC236}">
                <a16:creationId xmlns:a16="http://schemas.microsoft.com/office/drawing/2014/main" id="{51F30171-A546-C5BC-5BFD-2D39FABBCFF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60000" y="1422381"/>
            <a:ext cx="7675290" cy="1733569"/>
          </a:xfrm>
        </p:spPr>
        <p:txBody>
          <a:bodyPr/>
          <a:lstStyle>
            <a:lvl1pPr algn="just">
              <a:defRPr sz="1200"/>
            </a:lvl1pPr>
            <a:lvl2pPr marL="358775" indent="0">
              <a:buNone/>
              <a:defRPr/>
            </a:lvl2pPr>
            <a:lvl3pPr marL="723900" indent="0">
              <a:buNone/>
              <a:defRPr sz="1200"/>
            </a:lvl3pPr>
          </a:lstStyle>
          <a:p>
            <a:pPr lvl="0"/>
            <a:r>
              <a:rPr lang="en-US" sz="1800" b="1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²/₂ Se </a:t>
            </a:r>
            <a:r>
              <a:rPr lang="en-US" sz="1800" b="1" i="0" u="none" strike="noStrike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valorarán</a:t>
            </a:r>
            <a:r>
              <a:rPr lang="en-US" sz="1800" b="1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800" b="1" i="0" u="none" strike="noStrike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estrategias</a:t>
            </a:r>
            <a:r>
              <a:rPr lang="en-US" sz="1800" b="1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con </a:t>
            </a:r>
            <a:r>
              <a:rPr lang="en-US" sz="1800" b="1" i="0" u="none" strike="noStrike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objetivos</a:t>
            </a:r>
            <a:r>
              <a:rPr lang="en-US" sz="1800" b="1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claros y </a:t>
            </a:r>
            <a:r>
              <a:rPr lang="en-US" sz="1800" b="1" i="0" u="none" strike="noStrike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medibles</a:t>
            </a:r>
            <a:r>
              <a:rPr lang="en-US" sz="1800" b="1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e </a:t>
            </a:r>
            <a:r>
              <a:rPr lang="en-US" sz="1800" b="1" i="0" u="none" strike="noStrike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indicadores</a:t>
            </a:r>
            <a:r>
              <a:rPr lang="en-US" sz="1800" b="1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de </a:t>
            </a:r>
            <a:r>
              <a:rPr lang="en-US" sz="1800" b="1" i="0" u="none" strike="noStrike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seguimiento</a:t>
            </a:r>
            <a:r>
              <a:rPr lang="en-US" sz="1800" b="1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s-ES" noProof="0"/>
              <a:t>(máx. 500 palabras entre las 2 diapositivas):​ Estrategias del proyecto para garantizar el confort, la seguridad y la accesibilidad universal de las personas usuarias mediante soluciones de confort ambiental que aseguren el uso del espacio en igualdad de condiciones.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BFE23C9-1E5E-55D8-D53C-04BD2034B45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994" r="65285"/>
          <a:stretch/>
        </p:blipFill>
        <p:spPr>
          <a:xfrm>
            <a:off x="359999" y="275293"/>
            <a:ext cx="2408601" cy="358778"/>
          </a:xfrm>
          <a:prstGeom prst="rect">
            <a:avLst/>
          </a:prstGeom>
        </p:spPr>
      </p:pic>
      <p:sp>
        <p:nvSpPr>
          <p:cNvPr id="5" name="Titre 5">
            <a:extLst>
              <a:ext uri="{FF2B5EF4-FFF2-40B4-BE49-F238E27FC236}">
                <a16:creationId xmlns:a16="http://schemas.microsoft.com/office/drawing/2014/main" id="{9FAD49B6-3D5D-4F2F-8ADF-45094C0C9111}"/>
              </a:ext>
            </a:extLst>
          </p:cNvPr>
          <p:cNvSpPr txBox="1">
            <a:spLocks/>
          </p:cNvSpPr>
          <p:nvPr userDrawn="1"/>
        </p:nvSpPr>
        <p:spPr>
          <a:xfrm>
            <a:off x="2768600" y="270016"/>
            <a:ext cx="5552440" cy="369332"/>
          </a:xfrm>
          <a:prstGeom prst="rect">
            <a:avLst/>
          </a:prstGeom>
        </p:spPr>
        <p:txBody>
          <a:bodyPr vert="horz" wrap="square" lIns="0" tIns="0" rIns="91440" bIns="0" rtlCol="0" anchor="b" anchorCtr="0">
            <a:spAutoFit/>
          </a:bodyPr>
          <a:lstStyle>
            <a:lvl1pPr algn="l" defTabSz="914378" rtl="0" eaLnBrk="1" latinLnBrk="0" hangingPunct="1">
              <a:spcBef>
                <a:spcPct val="0"/>
              </a:spcBef>
              <a:buNone/>
              <a:defRPr sz="2000" b="1" kern="1200" cap="all" baseline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400"/>
              <a:t>MEJOR PARA LAS PERSONAS​</a:t>
            </a:r>
          </a:p>
        </p:txBody>
      </p:sp>
      <p:sp>
        <p:nvSpPr>
          <p:cNvPr id="7" name="Espace réservé du pied de page 4">
            <a:extLst>
              <a:ext uri="{FF2B5EF4-FFF2-40B4-BE49-F238E27FC236}">
                <a16:creationId xmlns:a16="http://schemas.microsoft.com/office/drawing/2014/main" id="{A8D3337D-75BB-5EDE-67F5-6B1D641C26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0043" y="4896428"/>
            <a:ext cx="2895600" cy="123111"/>
          </a:xfrm>
          <a:prstGeom prst="rect">
            <a:avLst/>
          </a:prstGeom>
        </p:spPr>
        <p:txBody>
          <a:bodyPr vert="horz" lIns="36000" tIns="0" rIns="36000" bIns="0" rtlCol="0" anchor="ctr">
            <a:spAutoFit/>
          </a:bodyPr>
          <a:lstStyle>
            <a:lvl1pPr algn="l">
              <a:defRPr sz="8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NOMBRE DEL PROYECTO </a:t>
            </a:r>
          </a:p>
        </p:txBody>
      </p:sp>
      <p:sp>
        <p:nvSpPr>
          <p:cNvPr id="8" name="Espace réservé du numéro de diapositive 5">
            <a:extLst>
              <a:ext uri="{FF2B5EF4-FFF2-40B4-BE49-F238E27FC236}">
                <a16:creationId xmlns:a16="http://schemas.microsoft.com/office/drawing/2014/main" id="{661173DC-A2A0-93C4-3184-CFB8D4725F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043" y="4896428"/>
            <a:ext cx="504000" cy="123111"/>
          </a:xfrm>
          <a:prstGeom prst="rect">
            <a:avLst/>
          </a:prstGeom>
        </p:spPr>
        <p:txBody>
          <a:bodyPr vert="horz" wrap="square" lIns="36000" tIns="0" rIns="36000" bIns="0" rtlCol="0" anchor="ctr">
            <a:spAutoFit/>
          </a:bodyPr>
          <a:lstStyle>
            <a:lvl1pPr algn="r">
              <a:defRPr sz="8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D52E7CA-940C-4B6E-9E73-0245BA95FC91}" type="slidenum">
              <a:rPr lang="en-US" smtClean="0"/>
              <a:pPr/>
              <a:t>‹#›</a:t>
            </a:fld>
            <a:r>
              <a:rPr lang="en-US"/>
              <a:t> /</a:t>
            </a:r>
          </a:p>
        </p:txBody>
      </p:sp>
    </p:spTree>
    <p:extLst>
      <p:ext uri="{BB962C8B-B14F-4D97-AF65-F5344CB8AC3E}">
        <p14:creationId xmlns:p14="http://schemas.microsoft.com/office/powerpoint/2010/main" val="30655265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26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necteur droit 1">
            <a:extLst>
              <a:ext uri="{FF2B5EF4-FFF2-40B4-BE49-F238E27FC236}">
                <a16:creationId xmlns:a16="http://schemas.microsoft.com/office/drawing/2014/main" id="{83D90419-8A60-7882-1F46-D47227E92ECE}"/>
              </a:ext>
            </a:extLst>
          </p:cNvPr>
          <p:cNvCxnSpPr>
            <a:cxnSpLocks noChangeAspect="1"/>
          </p:cNvCxnSpPr>
          <p:nvPr userDrawn="1"/>
        </p:nvCxnSpPr>
        <p:spPr>
          <a:xfrm>
            <a:off x="360000" y="721112"/>
            <a:ext cx="396000" cy="0"/>
          </a:xfrm>
          <a:prstGeom prst="line">
            <a:avLst/>
          </a:prstGeom>
          <a:ln w="38100" cap="rnd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6" name="Titre 5">
            <a:extLst>
              <a:ext uri="{FF2B5EF4-FFF2-40B4-BE49-F238E27FC236}">
                <a16:creationId xmlns:a16="http://schemas.microsoft.com/office/drawing/2014/main" id="{5A938E7D-A553-F6DC-28E0-FE99E86CFE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954991"/>
            <a:ext cx="7007082" cy="307777"/>
          </a:xfrm>
        </p:spPr>
        <p:txBody>
          <a:bodyPr anchor="b"/>
          <a:lstStyle>
            <a:lvl1pPr>
              <a:defRPr sz="2000"/>
            </a:lvl1pPr>
          </a:lstStyle>
          <a:p>
            <a:r>
              <a:rPr lang="es-ES" noProof="0"/>
              <a:t>Impacto social y comunitario</a:t>
            </a:r>
            <a:endParaRPr lang="en-US" noProof="0"/>
          </a:p>
        </p:txBody>
      </p:sp>
      <p:sp>
        <p:nvSpPr>
          <p:cNvPr id="17" name="Espace réservé du texte 10">
            <a:extLst>
              <a:ext uri="{FF2B5EF4-FFF2-40B4-BE49-F238E27FC236}">
                <a16:creationId xmlns:a16="http://schemas.microsoft.com/office/drawing/2014/main" id="{51F30171-A546-C5BC-5BFD-2D39FABBCFF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60000" y="1422381"/>
            <a:ext cx="7675290" cy="1733569"/>
          </a:xfrm>
        </p:spPr>
        <p:txBody>
          <a:bodyPr/>
          <a:lstStyle>
            <a:lvl1pPr algn="just">
              <a:defRPr sz="1200"/>
            </a:lvl1pPr>
            <a:lvl2pPr marL="358775" indent="0">
              <a:buNone/>
              <a:defRPr/>
            </a:lvl2pPr>
            <a:lvl3pPr marL="723900" indent="0">
              <a:buNone/>
              <a:defRPr sz="1200"/>
            </a:lvl3pPr>
          </a:lstStyle>
          <a:p>
            <a:pPr lvl="0"/>
            <a:r>
              <a:rPr lang="en-US" sz="1800" b="1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Se </a:t>
            </a:r>
            <a:r>
              <a:rPr lang="en-US" sz="1800" b="1" i="0" u="none" strike="noStrike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valorarán</a:t>
            </a:r>
            <a:r>
              <a:rPr lang="en-US" sz="1800" b="1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800" b="1" i="0" u="none" strike="noStrike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estrategias</a:t>
            </a:r>
            <a:r>
              <a:rPr lang="en-US" sz="1800" b="1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con </a:t>
            </a:r>
            <a:r>
              <a:rPr lang="en-US" sz="1800" b="1" i="0" u="none" strike="noStrike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objetivos</a:t>
            </a:r>
            <a:r>
              <a:rPr lang="en-US" sz="1800" b="1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claros y </a:t>
            </a:r>
            <a:r>
              <a:rPr lang="en-US" sz="1800" b="1" i="0" u="none" strike="noStrike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medibles</a:t>
            </a:r>
            <a:r>
              <a:rPr lang="en-US" sz="1800" b="1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e </a:t>
            </a:r>
            <a:r>
              <a:rPr lang="en-US" sz="1800" b="1" i="0" u="none" strike="noStrike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indicadores</a:t>
            </a:r>
            <a:r>
              <a:rPr lang="en-US" sz="1800" b="1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de </a:t>
            </a:r>
            <a:r>
              <a:rPr lang="en-US" sz="1800" b="1" i="0" u="none" strike="noStrike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seguimiento</a:t>
            </a:r>
            <a:r>
              <a:rPr lang="en-US" sz="1800" b="1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s-ES" noProof="0"/>
              <a:t>(máx. 500 palabras entre las 2 diapositivas):​ Beneficio social de la infraestructura para su comunidad, incluyendo la revitalización urbana, la promoción de la vida comunitaria y la inclusión social mediante la creación de empleo, la participación ciudadana o la mejora del acceso a espacios de calidad.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BFE23C9-1E5E-55D8-D53C-04BD2034B45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994" r="65285"/>
          <a:stretch/>
        </p:blipFill>
        <p:spPr>
          <a:xfrm>
            <a:off x="359999" y="275293"/>
            <a:ext cx="2408601" cy="358778"/>
          </a:xfrm>
          <a:prstGeom prst="rect">
            <a:avLst/>
          </a:prstGeom>
        </p:spPr>
      </p:pic>
      <p:sp>
        <p:nvSpPr>
          <p:cNvPr id="5" name="Titre 5">
            <a:extLst>
              <a:ext uri="{FF2B5EF4-FFF2-40B4-BE49-F238E27FC236}">
                <a16:creationId xmlns:a16="http://schemas.microsoft.com/office/drawing/2014/main" id="{9FAD49B6-3D5D-4F2F-8ADF-45094C0C9111}"/>
              </a:ext>
            </a:extLst>
          </p:cNvPr>
          <p:cNvSpPr txBox="1">
            <a:spLocks/>
          </p:cNvSpPr>
          <p:nvPr userDrawn="1"/>
        </p:nvSpPr>
        <p:spPr>
          <a:xfrm>
            <a:off x="2768600" y="270016"/>
            <a:ext cx="5552440" cy="369332"/>
          </a:xfrm>
          <a:prstGeom prst="rect">
            <a:avLst/>
          </a:prstGeom>
        </p:spPr>
        <p:txBody>
          <a:bodyPr vert="horz" wrap="square" lIns="0" tIns="0" rIns="91440" bIns="0" rtlCol="0" anchor="b" anchorCtr="0">
            <a:spAutoFit/>
          </a:bodyPr>
          <a:lstStyle>
            <a:lvl1pPr algn="l" defTabSz="914378" rtl="0" eaLnBrk="1" latinLnBrk="0" hangingPunct="1">
              <a:spcBef>
                <a:spcPct val="0"/>
              </a:spcBef>
              <a:buNone/>
              <a:defRPr sz="2000" b="1" kern="1200" cap="all" baseline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400"/>
              <a:t>MEJOR PARA LAS PERSONAS​</a:t>
            </a:r>
          </a:p>
        </p:txBody>
      </p:sp>
      <p:sp>
        <p:nvSpPr>
          <p:cNvPr id="7" name="Espace réservé du pied de page 4">
            <a:extLst>
              <a:ext uri="{FF2B5EF4-FFF2-40B4-BE49-F238E27FC236}">
                <a16:creationId xmlns:a16="http://schemas.microsoft.com/office/drawing/2014/main" id="{A8D3337D-75BB-5EDE-67F5-6B1D641C26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0043" y="4896428"/>
            <a:ext cx="2895600" cy="123111"/>
          </a:xfrm>
          <a:prstGeom prst="rect">
            <a:avLst/>
          </a:prstGeom>
        </p:spPr>
        <p:txBody>
          <a:bodyPr vert="horz" lIns="36000" tIns="0" rIns="36000" bIns="0" rtlCol="0" anchor="ctr">
            <a:spAutoFit/>
          </a:bodyPr>
          <a:lstStyle>
            <a:lvl1pPr algn="l">
              <a:defRPr sz="8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NOMBRE DEL PROYECTO </a:t>
            </a:r>
          </a:p>
        </p:txBody>
      </p:sp>
      <p:sp>
        <p:nvSpPr>
          <p:cNvPr id="8" name="Espace réservé du numéro de diapositive 5">
            <a:extLst>
              <a:ext uri="{FF2B5EF4-FFF2-40B4-BE49-F238E27FC236}">
                <a16:creationId xmlns:a16="http://schemas.microsoft.com/office/drawing/2014/main" id="{661173DC-A2A0-93C4-3184-CFB8D4725F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043" y="4896428"/>
            <a:ext cx="504000" cy="123111"/>
          </a:xfrm>
          <a:prstGeom prst="rect">
            <a:avLst/>
          </a:prstGeom>
        </p:spPr>
        <p:txBody>
          <a:bodyPr vert="horz" wrap="square" lIns="36000" tIns="0" rIns="36000" bIns="0" rtlCol="0" anchor="ctr">
            <a:spAutoFit/>
          </a:bodyPr>
          <a:lstStyle>
            <a:lvl1pPr algn="r">
              <a:defRPr sz="8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D52E7CA-940C-4B6E-9E73-0245BA95FC91}" type="slidenum">
              <a:rPr lang="en-US" smtClean="0"/>
              <a:pPr/>
              <a:t>‹#›</a:t>
            </a:fld>
            <a:r>
              <a:rPr lang="en-US"/>
              <a:t> /</a:t>
            </a:r>
          </a:p>
        </p:txBody>
      </p:sp>
    </p:spTree>
    <p:extLst>
      <p:ext uri="{BB962C8B-B14F-4D97-AF65-F5344CB8AC3E}">
        <p14:creationId xmlns:p14="http://schemas.microsoft.com/office/powerpoint/2010/main" val="38017918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26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re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re 5">
            <a:extLst>
              <a:ext uri="{FF2B5EF4-FFF2-40B4-BE49-F238E27FC236}">
                <a16:creationId xmlns:a16="http://schemas.microsoft.com/office/drawing/2014/main" id="{5A938E7D-A553-F6DC-28E0-FE99E86CFE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954991"/>
            <a:ext cx="4065235" cy="307777"/>
          </a:xfrm>
        </p:spPr>
        <p:txBody>
          <a:bodyPr anchor="b"/>
          <a:lstStyle>
            <a:lvl1pPr>
              <a:defRPr sz="2000"/>
            </a:lvl1pPr>
          </a:lstStyle>
          <a:p>
            <a:r>
              <a:rPr lang="es-ES" noProof="0"/>
              <a:t>Para los trabajadores</a:t>
            </a:r>
            <a:endParaRPr lang="en-US" noProof="0"/>
          </a:p>
        </p:txBody>
      </p:sp>
      <p:sp>
        <p:nvSpPr>
          <p:cNvPr id="17" name="Espace réservé du texte 10">
            <a:extLst>
              <a:ext uri="{FF2B5EF4-FFF2-40B4-BE49-F238E27FC236}">
                <a16:creationId xmlns:a16="http://schemas.microsoft.com/office/drawing/2014/main" id="{51F30171-A546-C5BC-5BFD-2D39FABBCFF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60000" y="1422381"/>
            <a:ext cx="7675290" cy="1733569"/>
          </a:xfrm>
        </p:spPr>
        <p:txBody>
          <a:bodyPr/>
          <a:lstStyle>
            <a:lvl1pPr>
              <a:defRPr sz="1200"/>
            </a:lvl1pPr>
            <a:lvl2pPr marL="358775" indent="0">
              <a:buNone/>
              <a:defRPr/>
            </a:lvl2pPr>
          </a:lstStyle>
          <a:p>
            <a:pPr lvl="0"/>
            <a:r>
              <a:rPr lang="en-US" sz="1600" b="1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Se </a:t>
            </a:r>
            <a:r>
              <a:rPr lang="en-US" sz="1600" b="1" i="0" u="none" strike="noStrike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valorarán</a:t>
            </a:r>
            <a:r>
              <a:rPr lang="en-US" sz="1600" b="1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1" i="0" u="none" strike="noStrike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estrategias</a:t>
            </a:r>
            <a:r>
              <a:rPr lang="en-US" sz="1600" b="1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con </a:t>
            </a:r>
            <a:r>
              <a:rPr lang="en-US" sz="1600" b="1" i="0" u="none" strike="noStrike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objetivos</a:t>
            </a:r>
            <a:r>
              <a:rPr lang="en-US" sz="1600" b="1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claros y </a:t>
            </a:r>
            <a:r>
              <a:rPr lang="en-US" sz="1600" b="1" i="0" u="none" strike="noStrike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medibles</a:t>
            </a:r>
            <a:r>
              <a:rPr lang="en-US" sz="1600" b="1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e </a:t>
            </a:r>
            <a:r>
              <a:rPr lang="en-US" sz="1600" b="1" i="0" u="none" strike="noStrike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indicadores</a:t>
            </a:r>
            <a:r>
              <a:rPr lang="en-US" sz="1600" b="1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de </a:t>
            </a:r>
            <a:r>
              <a:rPr lang="en-US" sz="1600" b="1" i="0" u="none" strike="noStrike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seguimiento</a:t>
            </a:r>
            <a:r>
              <a:rPr lang="es-ES" noProof="0"/>
              <a:t> (máx. 250 palabras):​ Indica si se han utilizado técnicas de construcción industrializada.​ Señala si el proyecto se ha desarrollado con metodología BIM.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1164479-FA2C-211C-4E30-A58D282CD21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994" r="65285"/>
          <a:stretch/>
        </p:blipFill>
        <p:spPr>
          <a:xfrm>
            <a:off x="359999" y="275293"/>
            <a:ext cx="2408601" cy="358778"/>
          </a:xfrm>
          <a:prstGeom prst="rect">
            <a:avLst/>
          </a:prstGeom>
        </p:spPr>
      </p:pic>
      <p:sp>
        <p:nvSpPr>
          <p:cNvPr id="5" name="Titre 5">
            <a:extLst>
              <a:ext uri="{FF2B5EF4-FFF2-40B4-BE49-F238E27FC236}">
                <a16:creationId xmlns:a16="http://schemas.microsoft.com/office/drawing/2014/main" id="{B52E71E2-0E65-1074-0167-553529E1C58E}"/>
              </a:ext>
            </a:extLst>
          </p:cNvPr>
          <p:cNvSpPr txBox="1">
            <a:spLocks/>
          </p:cNvSpPr>
          <p:nvPr userDrawn="1"/>
        </p:nvSpPr>
        <p:spPr>
          <a:xfrm>
            <a:off x="2768600" y="270016"/>
            <a:ext cx="6197600" cy="369332"/>
          </a:xfrm>
          <a:prstGeom prst="rect">
            <a:avLst/>
          </a:prstGeom>
        </p:spPr>
        <p:txBody>
          <a:bodyPr vert="horz" wrap="square" lIns="0" tIns="0" rIns="91440" bIns="0" rtlCol="0" anchor="b" anchorCtr="0">
            <a:spAutoFit/>
          </a:bodyPr>
          <a:lstStyle>
            <a:lvl1pPr algn="l" defTabSz="914378" rtl="0" eaLnBrk="1" latinLnBrk="0" hangingPunct="1">
              <a:spcBef>
                <a:spcPct val="0"/>
              </a:spcBef>
              <a:buNone/>
              <a:defRPr sz="2000" b="1" kern="1200" cap="all" baseline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400"/>
              <a:t>MEJOR PARA LAS PERSONAS​</a:t>
            </a:r>
          </a:p>
        </p:txBody>
      </p:sp>
      <p:sp>
        <p:nvSpPr>
          <p:cNvPr id="7" name="Espace réservé du pied de page 4">
            <a:extLst>
              <a:ext uri="{FF2B5EF4-FFF2-40B4-BE49-F238E27FC236}">
                <a16:creationId xmlns:a16="http://schemas.microsoft.com/office/drawing/2014/main" id="{2A9043C8-3313-17A1-C1C0-1B1859AA75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0043" y="4896428"/>
            <a:ext cx="2895600" cy="123111"/>
          </a:xfrm>
          <a:prstGeom prst="rect">
            <a:avLst/>
          </a:prstGeom>
        </p:spPr>
        <p:txBody>
          <a:bodyPr vert="horz" lIns="36000" tIns="0" rIns="36000" bIns="0" rtlCol="0" anchor="ctr">
            <a:spAutoFit/>
          </a:bodyPr>
          <a:lstStyle>
            <a:lvl1pPr algn="l">
              <a:defRPr sz="8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NOMBRE DEL PROYECTO </a:t>
            </a:r>
          </a:p>
        </p:txBody>
      </p:sp>
      <p:sp>
        <p:nvSpPr>
          <p:cNvPr id="8" name="Espace réservé du numéro de diapositive 5">
            <a:extLst>
              <a:ext uri="{FF2B5EF4-FFF2-40B4-BE49-F238E27FC236}">
                <a16:creationId xmlns:a16="http://schemas.microsoft.com/office/drawing/2014/main" id="{EBE9D3CF-B6FB-FE42-46F2-6C216ACC9C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043" y="4896428"/>
            <a:ext cx="504000" cy="123111"/>
          </a:xfrm>
          <a:prstGeom prst="rect">
            <a:avLst/>
          </a:prstGeom>
        </p:spPr>
        <p:txBody>
          <a:bodyPr vert="horz" wrap="square" lIns="36000" tIns="0" rIns="36000" bIns="0" rtlCol="0" anchor="ctr">
            <a:spAutoFit/>
          </a:bodyPr>
          <a:lstStyle>
            <a:lvl1pPr algn="r">
              <a:defRPr sz="8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D52E7CA-940C-4B6E-9E73-0245BA95FC91}" type="slidenum">
              <a:rPr lang="en-US" smtClean="0"/>
              <a:pPr/>
              <a:t>‹#›</a:t>
            </a:fld>
            <a:r>
              <a:rPr lang="en-US"/>
              <a:t> /</a:t>
            </a:r>
          </a:p>
        </p:txBody>
      </p:sp>
    </p:spTree>
    <p:extLst>
      <p:ext uri="{BB962C8B-B14F-4D97-AF65-F5344CB8AC3E}">
        <p14:creationId xmlns:p14="http://schemas.microsoft.com/office/powerpoint/2010/main" val="19425395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26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gran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pour une image  12">
            <a:extLst>
              <a:ext uri="{FF2B5EF4-FFF2-40B4-BE49-F238E27FC236}">
                <a16:creationId xmlns:a16="http://schemas.microsoft.com/office/drawing/2014/main" id="{CBF8930B-8B4A-46DB-A8D2-8C018F037CE2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844676" y="1528857"/>
            <a:ext cx="7454648" cy="2903220"/>
          </a:xfrm>
          <a:prstGeom prst="roundRect">
            <a:avLst>
              <a:gd name="adj" fmla="val 2932"/>
            </a:avLst>
          </a:prstGeom>
          <a:solidFill>
            <a:schemeClr val="bg1">
              <a:lumMod val="95000"/>
            </a:schemeClr>
          </a:solidFill>
        </p:spPr>
        <p:txBody>
          <a:bodyPr wrap="square" bIns="612000" anchor="ctr">
            <a:noAutofit/>
          </a:bodyPr>
          <a:lstStyle>
            <a:lvl1pPr marL="0" indent="0" algn="ctr">
              <a:spcBef>
                <a:spcPts val="1200"/>
              </a:spcBef>
              <a:buNone/>
              <a:defRPr/>
            </a:lvl1pPr>
          </a:lstStyle>
          <a:p>
            <a:r>
              <a:rPr lang="es-ES" b="1"/>
              <a:t>Opcional:</a:t>
            </a:r>
            <a:r>
              <a:rPr lang="es-ES"/>
              <a:t> Añadir alguna esquema, infografía u otro recurso adicional relacionado con el criterio de evaluación “mejor para las personas”.</a:t>
            </a:r>
            <a:br>
              <a:rPr lang="es-ES"/>
            </a:br>
            <a:r>
              <a:rPr lang="es-ES"/>
              <a:t>Si no desea añadir nada, por favor, elimine esta diapositiva.</a:t>
            </a:r>
            <a:endParaRPr lang="en-US" noProof="0"/>
          </a:p>
        </p:txBody>
      </p:sp>
      <p:grpSp>
        <p:nvGrpSpPr>
          <p:cNvPr id="14" name="Groupe 13"/>
          <p:cNvGrpSpPr/>
          <p:nvPr userDrawn="1"/>
        </p:nvGrpSpPr>
        <p:grpSpPr>
          <a:xfrm>
            <a:off x="9302033" y="374577"/>
            <a:ext cx="3240360" cy="3221395"/>
            <a:chOff x="9302033" y="374577"/>
            <a:chExt cx="3240360" cy="3221395"/>
          </a:xfrm>
        </p:grpSpPr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B1B2E457-29C3-4185-B7AE-4472BB076F94}"/>
                </a:ext>
              </a:extLst>
            </p:cNvPr>
            <p:cNvSpPr txBox="1"/>
            <p:nvPr userDrawn="1"/>
          </p:nvSpPr>
          <p:spPr>
            <a:xfrm>
              <a:off x="9590065" y="374577"/>
              <a:ext cx="2952328" cy="322139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</a:rPr>
                <a:t>To </a:t>
              </a:r>
              <a:r>
                <a:rPr kumimoji="0" lang="en-US" sz="9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</a:rPr>
                <a:t>replace an image displayed</a:t>
              </a: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</a:rPr>
                <a:t>:</a:t>
              </a:r>
            </a:p>
            <a:p>
              <a:pPr marL="228600" marR="0" lvl="0" indent="-228600" defTabSz="91440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</a:rPr>
                <a:t>Delete the image displayed</a:t>
              </a:r>
            </a:p>
            <a:p>
              <a:pPr marL="228600" marR="0" lvl="0" indent="-228600" defTabSz="91440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</a:rPr>
                <a:t>Click on the Pictures icon</a:t>
              </a:r>
            </a:p>
            <a:p>
              <a:pPr marL="228600" marR="0" lvl="0" indent="-228600" defTabSz="91440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</a:rPr>
                <a:t>Select a new image</a:t>
              </a:r>
            </a:p>
            <a:p>
              <a:pPr marL="228600" marR="0" lvl="0" indent="-228600" defTabSz="91440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endPara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 pitchFamily="34" charset="0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</a:rPr>
                <a:t>To </a:t>
              </a:r>
              <a:r>
                <a:rPr kumimoji="0" lang="en-US" sz="9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</a:rPr>
                <a:t>resize an image</a:t>
              </a: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</a:rPr>
                <a:t>:</a:t>
              </a:r>
            </a:p>
            <a:p>
              <a:pPr marL="228600" marR="0" lvl="0" indent="-228600" defTabSz="91440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</a:rPr>
                <a:t>Click on the image</a:t>
              </a:r>
            </a:p>
            <a:p>
              <a:pPr marL="228600" marR="0" lvl="0" indent="-228600" defTabSz="91440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</a:rPr>
                <a:t>Go to the Format tab</a:t>
              </a:r>
            </a:p>
            <a:p>
              <a:pPr marL="228600" marR="0" lvl="0" indent="-228600" defTabSz="91440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</a:rPr>
                <a:t>Click on Crop</a:t>
              </a:r>
            </a:p>
            <a:p>
              <a:pPr marL="228600" marR="0" lvl="0" indent="-228600" defTabSz="91440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</a:rPr>
                <a:t>Cropping handles will appear. Click, hold and drag a handle to crop the image.</a:t>
              </a:r>
            </a:p>
            <a:p>
              <a:pPr marL="228600" marR="0" lvl="0" indent="-228600" defTabSz="91440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</a:rPr>
                <a:t>Centre the image by clicking, holding and dragging it to the centre of the box. 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 typeface="+mj-lt"/>
                <a:buNone/>
                <a:tabLst/>
                <a:defRPr/>
              </a:pPr>
              <a:r>
                <a:rPr kumimoji="0" lang="en-US" sz="900" b="0" i="0" u="sng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</a:rPr>
                <a:t>N.B.</a:t>
              </a: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</a:rPr>
                <a:t> To crop the image proportionally, hold the Shift key while you resize the image.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 typeface="+mj-lt"/>
                <a:buNone/>
                <a:tabLst/>
                <a:defRPr/>
              </a:pPr>
              <a:endPara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 pitchFamily="34" charset="0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 pitchFamily="34" charset="0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</a:rPr>
                <a:t>To </a:t>
              </a:r>
              <a:r>
                <a:rPr kumimoji="0" lang="en-US" sz="9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</a:rPr>
                <a:t>insert an image</a:t>
              </a: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</a:rPr>
                <a:t>:</a:t>
              </a:r>
            </a:p>
            <a:p>
              <a:pPr marL="228600" marR="0" lvl="0" indent="-228600" defTabSz="91440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</a:rPr>
                <a:t>Click on the Pictures icon in the Insert tab</a:t>
              </a:r>
            </a:p>
            <a:p>
              <a:pPr marL="228600" marR="0" lvl="0" indent="-228600" defTabSz="91440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</a:rPr>
                <a:t>Select your image</a:t>
              </a:r>
            </a:p>
          </p:txBody>
        </p:sp>
        <p:grpSp>
          <p:nvGrpSpPr>
            <p:cNvPr id="18" name="Groupe 17">
              <a:extLst>
                <a:ext uri="{FF2B5EF4-FFF2-40B4-BE49-F238E27FC236}">
                  <a16:creationId xmlns:a16="http://schemas.microsoft.com/office/drawing/2014/main" id="{AA7E34BA-7C0C-4F4A-BE93-C9D8B7757AE2}"/>
                </a:ext>
              </a:extLst>
            </p:cNvPr>
            <p:cNvGrpSpPr/>
            <p:nvPr userDrawn="1"/>
          </p:nvGrpSpPr>
          <p:grpSpPr>
            <a:xfrm flipH="1">
              <a:off x="9302033" y="554852"/>
              <a:ext cx="144016" cy="2903220"/>
              <a:chOff x="-252536" y="-475622"/>
              <a:chExt cx="144016" cy="2903220"/>
            </a:xfrm>
          </p:grpSpPr>
          <p:cxnSp>
            <p:nvCxnSpPr>
              <p:cNvPr id="21" name="Connecteur droit 20">
                <a:extLst>
                  <a:ext uri="{FF2B5EF4-FFF2-40B4-BE49-F238E27FC236}">
                    <a16:creationId xmlns:a16="http://schemas.microsoft.com/office/drawing/2014/main" id="{BA2C0092-0D10-44DF-A42D-62236A482999}"/>
                  </a:ext>
                </a:extLst>
              </p:cNvPr>
              <p:cNvCxnSpPr/>
              <p:nvPr userDrawn="1"/>
            </p:nvCxnSpPr>
            <p:spPr>
              <a:xfrm rot="10800000" flipH="1" flipV="1">
                <a:off x="-252536" y="-475622"/>
                <a:ext cx="0" cy="2903220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22" name="Connecteur droit 21">
                <a:extLst>
                  <a:ext uri="{FF2B5EF4-FFF2-40B4-BE49-F238E27FC236}">
                    <a16:creationId xmlns:a16="http://schemas.microsoft.com/office/drawing/2014/main" id="{7692B5F3-A908-4F3E-A116-A35317B4C62C}"/>
                  </a:ext>
                </a:extLst>
              </p:cNvPr>
              <p:cNvCxnSpPr/>
              <p:nvPr userDrawn="1"/>
            </p:nvCxnSpPr>
            <p:spPr>
              <a:xfrm flipH="1">
                <a:off x="-252536" y="911924"/>
                <a:ext cx="144016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</p:grpSp>
        <p:pic>
          <p:nvPicPr>
            <p:cNvPr id="19" name="Image 18">
              <a:extLst>
                <a:ext uri="{FF2B5EF4-FFF2-40B4-BE49-F238E27FC236}">
                  <a16:creationId xmlns:a16="http://schemas.microsoft.com/office/drawing/2014/main" id="{E069FBD5-E0D9-490A-AC07-7FE8384DCB2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171783" y="1336062"/>
              <a:ext cx="308933" cy="492004"/>
            </a:xfrm>
            <a:prstGeom prst="rect">
              <a:avLst/>
            </a:prstGeom>
            <a:ln>
              <a:solidFill>
                <a:srgbClr val="625C59"/>
              </a:solidFill>
            </a:ln>
          </p:spPr>
        </p:pic>
      </p:grpSp>
      <p:cxnSp>
        <p:nvCxnSpPr>
          <p:cNvPr id="2" name="Connecteur droit 1">
            <a:extLst>
              <a:ext uri="{FF2B5EF4-FFF2-40B4-BE49-F238E27FC236}">
                <a16:creationId xmlns:a16="http://schemas.microsoft.com/office/drawing/2014/main" id="{E95B8A98-A5CA-0FEA-F7C2-DE5E0C5E7F16}"/>
              </a:ext>
            </a:extLst>
          </p:cNvPr>
          <p:cNvCxnSpPr>
            <a:cxnSpLocks noChangeAspect="1"/>
          </p:cNvCxnSpPr>
          <p:nvPr userDrawn="1"/>
        </p:nvCxnSpPr>
        <p:spPr>
          <a:xfrm>
            <a:off x="360000" y="721112"/>
            <a:ext cx="396000" cy="0"/>
          </a:xfrm>
          <a:prstGeom prst="line">
            <a:avLst/>
          </a:prstGeom>
          <a:ln w="38100" cap="rnd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4" name="Espace réservé du pied de page 4">
            <a:extLst>
              <a:ext uri="{FF2B5EF4-FFF2-40B4-BE49-F238E27FC236}">
                <a16:creationId xmlns:a16="http://schemas.microsoft.com/office/drawing/2014/main" id="{F8231CDD-A286-F723-2424-4837609687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0043" y="4896428"/>
            <a:ext cx="2895600" cy="123111"/>
          </a:xfrm>
          <a:prstGeom prst="rect">
            <a:avLst/>
          </a:prstGeom>
        </p:spPr>
        <p:txBody>
          <a:bodyPr vert="horz" lIns="36000" tIns="0" rIns="36000" bIns="0" rtlCol="0" anchor="ctr">
            <a:spAutoFit/>
          </a:bodyPr>
          <a:lstStyle>
            <a:lvl1pPr algn="l">
              <a:defRPr sz="8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NOMBRE DEL PROYECTO </a:t>
            </a:r>
          </a:p>
        </p:txBody>
      </p:sp>
      <p:sp>
        <p:nvSpPr>
          <p:cNvPr id="5" name="Espace réservé du numéro de diapositive 5">
            <a:extLst>
              <a:ext uri="{FF2B5EF4-FFF2-40B4-BE49-F238E27FC236}">
                <a16:creationId xmlns:a16="http://schemas.microsoft.com/office/drawing/2014/main" id="{B15A905E-A25C-B000-6449-2813503F6B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043" y="4896428"/>
            <a:ext cx="504000" cy="123111"/>
          </a:xfrm>
          <a:prstGeom prst="rect">
            <a:avLst/>
          </a:prstGeom>
        </p:spPr>
        <p:txBody>
          <a:bodyPr vert="horz" wrap="square" lIns="36000" tIns="0" rIns="36000" bIns="0" rtlCol="0" anchor="ctr">
            <a:spAutoFit/>
          </a:bodyPr>
          <a:lstStyle>
            <a:lvl1pPr algn="r">
              <a:defRPr sz="8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D52E7CA-940C-4B6E-9E73-0245BA95FC91}" type="slidenum">
              <a:rPr lang="en-US" smtClean="0"/>
              <a:pPr/>
              <a:t>‹#›</a:t>
            </a:fld>
            <a:r>
              <a:rPr lang="en-US"/>
              <a:t> /</a:t>
            </a:r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D5A36BE8-276F-7012-C2DC-F596B12CD3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999" y="954991"/>
            <a:ext cx="6491375" cy="307777"/>
          </a:xfrm>
        </p:spPr>
        <p:txBody>
          <a:bodyPr anchor="b"/>
          <a:lstStyle>
            <a:lvl1pPr>
              <a:defRPr sz="2000"/>
            </a:lvl1pPr>
          </a:lstStyle>
          <a:p>
            <a:endParaRPr lang="en-US" noProof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A90A904C-D325-6085-6572-4425BA9A291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t="994" r="65285"/>
          <a:stretch/>
        </p:blipFill>
        <p:spPr>
          <a:xfrm>
            <a:off x="359999" y="275293"/>
            <a:ext cx="2408601" cy="358778"/>
          </a:xfrm>
          <a:prstGeom prst="rect">
            <a:avLst/>
          </a:prstGeom>
        </p:spPr>
      </p:pic>
      <p:sp>
        <p:nvSpPr>
          <p:cNvPr id="8" name="Titre 5">
            <a:extLst>
              <a:ext uri="{FF2B5EF4-FFF2-40B4-BE49-F238E27FC236}">
                <a16:creationId xmlns:a16="http://schemas.microsoft.com/office/drawing/2014/main" id="{E4CAEAAF-D757-8F9E-EEA9-8C97A28908EF}"/>
              </a:ext>
            </a:extLst>
          </p:cNvPr>
          <p:cNvSpPr txBox="1">
            <a:spLocks/>
          </p:cNvSpPr>
          <p:nvPr userDrawn="1"/>
        </p:nvSpPr>
        <p:spPr>
          <a:xfrm>
            <a:off x="2768600" y="270016"/>
            <a:ext cx="5552440" cy="369332"/>
          </a:xfrm>
          <a:prstGeom prst="rect">
            <a:avLst/>
          </a:prstGeom>
        </p:spPr>
        <p:txBody>
          <a:bodyPr vert="horz" wrap="square" lIns="0" tIns="0" rIns="91440" bIns="0" rtlCol="0" anchor="b" anchorCtr="0">
            <a:spAutoFit/>
          </a:bodyPr>
          <a:lstStyle>
            <a:lvl1pPr algn="l" defTabSz="914378" rtl="0" eaLnBrk="1" latinLnBrk="0" hangingPunct="1">
              <a:spcBef>
                <a:spcPct val="0"/>
              </a:spcBef>
              <a:buNone/>
              <a:defRPr sz="2000" b="1" kern="1200" cap="all" baseline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400"/>
              <a:t>MEJOR PARA LAS PERSONAS​</a:t>
            </a:r>
          </a:p>
        </p:txBody>
      </p:sp>
    </p:spTree>
    <p:extLst>
      <p:ext uri="{BB962C8B-B14F-4D97-AF65-F5344CB8AC3E}">
        <p14:creationId xmlns:p14="http://schemas.microsoft.com/office/powerpoint/2010/main" val="1587666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491AF826-6135-4D1B-88F9-048CD66C029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60000" y="1422381"/>
            <a:ext cx="7675290" cy="1771669"/>
          </a:xfrm>
        </p:spPr>
        <p:txBody>
          <a:bodyPr/>
          <a:lstStyle>
            <a:lvl1pPr>
              <a:defRPr sz="1200"/>
            </a:lvl1pPr>
            <a:lvl2pPr marL="358775" indent="0">
              <a:buNone/>
              <a:defRPr/>
            </a:lvl2pPr>
          </a:lstStyle>
          <a:p>
            <a:pPr lvl="0"/>
            <a:r>
              <a:rPr lang="en-US" sz="1600" b="1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Se </a:t>
            </a:r>
            <a:r>
              <a:rPr lang="en-US" sz="1600" b="1" i="0" u="none" strike="noStrike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valorarán</a:t>
            </a:r>
            <a:r>
              <a:rPr lang="en-US" sz="1600" b="1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1" i="0" u="none" strike="noStrike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estrategias</a:t>
            </a:r>
            <a:r>
              <a:rPr lang="en-US" sz="1600" b="1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con </a:t>
            </a:r>
            <a:r>
              <a:rPr lang="en-US" sz="1600" b="1" i="0" u="none" strike="noStrike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objetivos</a:t>
            </a:r>
            <a:r>
              <a:rPr lang="en-US" sz="1600" b="1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claros y </a:t>
            </a:r>
            <a:r>
              <a:rPr lang="en-US" sz="1600" b="1" i="0" u="none" strike="noStrike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medibles</a:t>
            </a:r>
            <a:r>
              <a:rPr lang="en-US" sz="1600" b="1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e </a:t>
            </a:r>
            <a:r>
              <a:rPr lang="en-US" sz="1600" b="1" i="0" u="none" strike="noStrike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indicadores</a:t>
            </a:r>
            <a:r>
              <a:rPr lang="en-US" sz="1600" b="1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de </a:t>
            </a:r>
            <a:r>
              <a:rPr lang="en-US" sz="1600" b="1" i="0" u="none" strike="noStrike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seguimiento</a:t>
            </a:r>
            <a:r>
              <a:rPr lang="en-US" sz="1600" b="1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s-ES" noProof="0"/>
              <a:t>(máx. 250 palabras):​ Se evalúa la eficiencia energética de cualquier equipamiento, la reducción de la huella de carbono asociada a los materiales y la construcción.</a:t>
            </a:r>
          </a:p>
        </p:txBody>
      </p:sp>
      <p:cxnSp>
        <p:nvCxnSpPr>
          <p:cNvPr id="2" name="Connecteur droit 1">
            <a:extLst>
              <a:ext uri="{FF2B5EF4-FFF2-40B4-BE49-F238E27FC236}">
                <a16:creationId xmlns:a16="http://schemas.microsoft.com/office/drawing/2014/main" id="{83D90419-8A60-7882-1F46-D47227E92ECE}"/>
              </a:ext>
            </a:extLst>
          </p:cNvPr>
          <p:cNvCxnSpPr>
            <a:cxnSpLocks noChangeAspect="1"/>
          </p:cNvCxnSpPr>
          <p:nvPr userDrawn="1"/>
        </p:nvCxnSpPr>
        <p:spPr>
          <a:xfrm>
            <a:off x="360000" y="721112"/>
            <a:ext cx="396000" cy="0"/>
          </a:xfrm>
          <a:prstGeom prst="line">
            <a:avLst/>
          </a:prstGeom>
          <a:ln w="38100" cap="rnd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4" name="Titre 5">
            <a:extLst>
              <a:ext uri="{FF2B5EF4-FFF2-40B4-BE49-F238E27FC236}">
                <a16:creationId xmlns:a16="http://schemas.microsoft.com/office/drawing/2014/main" id="{FACF2D35-EC19-40DE-7EA1-C279D069E2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954991"/>
            <a:ext cx="4065235" cy="307777"/>
          </a:xfrm>
        </p:spPr>
        <p:txBody>
          <a:bodyPr anchor="b"/>
          <a:lstStyle>
            <a:lvl1pPr>
              <a:defRPr sz="2000"/>
            </a:lvl1pPr>
          </a:lstStyle>
          <a:p>
            <a:r>
              <a:rPr lang="en-US" noProof="0"/>
              <a:t>En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4850656-1EDD-5D56-81E0-2543E576334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994" r="65285"/>
          <a:stretch/>
        </p:blipFill>
        <p:spPr>
          <a:xfrm>
            <a:off x="359999" y="275293"/>
            <a:ext cx="2408601" cy="358778"/>
          </a:xfrm>
          <a:prstGeom prst="rect">
            <a:avLst/>
          </a:prstGeom>
        </p:spPr>
      </p:pic>
      <p:sp>
        <p:nvSpPr>
          <p:cNvPr id="5" name="Titre 5">
            <a:extLst>
              <a:ext uri="{FF2B5EF4-FFF2-40B4-BE49-F238E27FC236}">
                <a16:creationId xmlns:a16="http://schemas.microsoft.com/office/drawing/2014/main" id="{644CC1E8-4E48-0340-377B-D794DC863102}"/>
              </a:ext>
            </a:extLst>
          </p:cNvPr>
          <p:cNvSpPr txBox="1">
            <a:spLocks/>
          </p:cNvSpPr>
          <p:nvPr userDrawn="1"/>
        </p:nvSpPr>
        <p:spPr>
          <a:xfrm>
            <a:off x="2768600" y="270016"/>
            <a:ext cx="4065235" cy="369332"/>
          </a:xfrm>
          <a:prstGeom prst="rect">
            <a:avLst/>
          </a:prstGeom>
        </p:spPr>
        <p:txBody>
          <a:bodyPr vert="horz" wrap="square" lIns="0" tIns="0" rIns="91440" bIns="0" rtlCol="0" anchor="b" anchorCtr="0">
            <a:spAutoFit/>
          </a:bodyPr>
          <a:lstStyle>
            <a:lvl1pPr algn="l" defTabSz="914378" rtl="0" eaLnBrk="1" latinLnBrk="0" hangingPunct="1">
              <a:spcBef>
                <a:spcPct val="0"/>
              </a:spcBef>
              <a:buNone/>
              <a:defRPr sz="2000" b="1" kern="1200" cap="all" baseline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400"/>
              <a:t>MEJOR PARA </a:t>
            </a:r>
            <a:r>
              <a:rPr lang="en-US" sz="2400" err="1"/>
              <a:t>el</a:t>
            </a:r>
            <a:r>
              <a:rPr lang="en-US" sz="2400"/>
              <a:t> </a:t>
            </a:r>
            <a:r>
              <a:rPr lang="en-US" sz="2400" err="1"/>
              <a:t>planeta</a:t>
            </a:r>
            <a:endParaRPr lang="en-US" sz="2400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C97DA371-4B3C-7D26-ADDD-12DA99D47B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0043" y="4896428"/>
            <a:ext cx="2895600" cy="123111"/>
          </a:xfrm>
          <a:prstGeom prst="rect">
            <a:avLst/>
          </a:prstGeom>
        </p:spPr>
        <p:txBody>
          <a:bodyPr vert="horz" lIns="36000" tIns="0" rIns="36000" bIns="0" rtlCol="0" anchor="ctr">
            <a:spAutoFit/>
          </a:bodyPr>
          <a:lstStyle>
            <a:lvl1pPr algn="l">
              <a:defRPr sz="8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NOMBRE DEL PROYECTO </a:t>
            </a:r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D7C5A70A-76D0-D562-02A4-2208A2BE42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043" y="4896428"/>
            <a:ext cx="504000" cy="123111"/>
          </a:xfrm>
          <a:prstGeom prst="rect">
            <a:avLst/>
          </a:prstGeom>
        </p:spPr>
        <p:txBody>
          <a:bodyPr vert="horz" wrap="square" lIns="36000" tIns="0" rIns="36000" bIns="0" rtlCol="0" anchor="ctr">
            <a:spAutoFit/>
          </a:bodyPr>
          <a:lstStyle>
            <a:lvl1pPr algn="r">
              <a:defRPr sz="8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D52E7CA-940C-4B6E-9E73-0245BA95FC91}" type="slidenum">
              <a:rPr lang="en-US" smtClean="0"/>
              <a:pPr/>
              <a:t>‹#›</a:t>
            </a:fld>
            <a:r>
              <a:rPr lang="en-US"/>
              <a:t> /</a:t>
            </a:r>
          </a:p>
        </p:txBody>
      </p:sp>
    </p:spTree>
    <p:extLst>
      <p:ext uri="{BB962C8B-B14F-4D97-AF65-F5344CB8AC3E}">
        <p14:creationId xmlns:p14="http://schemas.microsoft.com/office/powerpoint/2010/main" val="6688803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26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re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necteur droit 1">
            <a:extLst>
              <a:ext uri="{FF2B5EF4-FFF2-40B4-BE49-F238E27FC236}">
                <a16:creationId xmlns:a16="http://schemas.microsoft.com/office/drawing/2014/main" id="{83D90419-8A60-7882-1F46-D47227E92ECE}"/>
              </a:ext>
            </a:extLst>
          </p:cNvPr>
          <p:cNvCxnSpPr>
            <a:cxnSpLocks noChangeAspect="1"/>
          </p:cNvCxnSpPr>
          <p:nvPr userDrawn="1"/>
        </p:nvCxnSpPr>
        <p:spPr>
          <a:xfrm>
            <a:off x="360000" y="721112"/>
            <a:ext cx="396000" cy="0"/>
          </a:xfrm>
          <a:prstGeom prst="line">
            <a:avLst/>
          </a:prstGeom>
          <a:ln w="38100" cap="rnd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4" name="Titre 5">
            <a:extLst>
              <a:ext uri="{FF2B5EF4-FFF2-40B4-BE49-F238E27FC236}">
                <a16:creationId xmlns:a16="http://schemas.microsoft.com/office/drawing/2014/main" id="{FACF2D35-EC19-40DE-7EA1-C279D069E2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954991"/>
            <a:ext cx="4065235" cy="307777"/>
          </a:xfrm>
        </p:spPr>
        <p:txBody>
          <a:bodyPr anchor="b"/>
          <a:lstStyle>
            <a:lvl1pPr>
              <a:defRPr sz="2000"/>
            </a:lvl1pPr>
          </a:lstStyle>
          <a:p>
            <a:r>
              <a:rPr lang="en-US" noProof="0"/>
              <a:t>Re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F48835D-92EC-2CCD-5476-65BA6141AA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994" r="65285"/>
          <a:stretch/>
        </p:blipFill>
        <p:spPr>
          <a:xfrm>
            <a:off x="359999" y="275293"/>
            <a:ext cx="2408601" cy="358778"/>
          </a:xfrm>
          <a:prstGeom prst="rect">
            <a:avLst/>
          </a:prstGeom>
        </p:spPr>
      </p:pic>
      <p:sp>
        <p:nvSpPr>
          <p:cNvPr id="5" name="Titre 5">
            <a:extLst>
              <a:ext uri="{FF2B5EF4-FFF2-40B4-BE49-F238E27FC236}">
                <a16:creationId xmlns:a16="http://schemas.microsoft.com/office/drawing/2014/main" id="{676A5F89-29D0-D187-18D3-F469F34109B0}"/>
              </a:ext>
            </a:extLst>
          </p:cNvPr>
          <p:cNvSpPr txBox="1">
            <a:spLocks/>
          </p:cNvSpPr>
          <p:nvPr userDrawn="1"/>
        </p:nvSpPr>
        <p:spPr>
          <a:xfrm>
            <a:off x="2768600" y="270016"/>
            <a:ext cx="4065235" cy="369332"/>
          </a:xfrm>
          <a:prstGeom prst="rect">
            <a:avLst/>
          </a:prstGeom>
        </p:spPr>
        <p:txBody>
          <a:bodyPr vert="horz" wrap="square" lIns="0" tIns="0" rIns="91440" bIns="0" rtlCol="0" anchor="b" anchorCtr="0">
            <a:spAutoFit/>
          </a:bodyPr>
          <a:lstStyle>
            <a:lvl1pPr algn="l" defTabSz="914378" rtl="0" eaLnBrk="1" latinLnBrk="0" hangingPunct="1">
              <a:spcBef>
                <a:spcPct val="0"/>
              </a:spcBef>
              <a:buNone/>
              <a:defRPr sz="2000" b="1" kern="1200" cap="all" baseline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400"/>
              <a:t>MEJOR PARA </a:t>
            </a:r>
            <a:r>
              <a:rPr lang="en-US" sz="2400" err="1"/>
              <a:t>el</a:t>
            </a:r>
            <a:r>
              <a:rPr lang="en-US" sz="2400"/>
              <a:t> </a:t>
            </a:r>
            <a:r>
              <a:rPr lang="en-US" sz="2400" err="1"/>
              <a:t>planeta</a:t>
            </a:r>
            <a:endParaRPr lang="en-US" sz="2400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5B4EC90A-3013-22D5-7BEC-846248C94A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0043" y="4896428"/>
            <a:ext cx="2895600" cy="123111"/>
          </a:xfrm>
          <a:prstGeom prst="rect">
            <a:avLst/>
          </a:prstGeom>
        </p:spPr>
        <p:txBody>
          <a:bodyPr vert="horz" lIns="36000" tIns="0" rIns="36000" bIns="0" rtlCol="0" anchor="ctr">
            <a:spAutoFit/>
          </a:bodyPr>
          <a:lstStyle>
            <a:lvl1pPr algn="l">
              <a:defRPr sz="8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NOMBRE DEL PROYECTO </a:t>
            </a:r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B78B2C56-EDFE-2F3E-834C-FFBFD198BB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043" y="4896428"/>
            <a:ext cx="504000" cy="123111"/>
          </a:xfrm>
          <a:prstGeom prst="rect">
            <a:avLst/>
          </a:prstGeom>
        </p:spPr>
        <p:txBody>
          <a:bodyPr vert="horz" wrap="square" lIns="36000" tIns="0" rIns="36000" bIns="0" rtlCol="0" anchor="ctr">
            <a:spAutoFit/>
          </a:bodyPr>
          <a:lstStyle>
            <a:lvl1pPr algn="r">
              <a:defRPr sz="8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D52E7CA-940C-4B6E-9E73-0245BA95FC91}" type="slidenum">
              <a:rPr lang="en-US" smtClean="0"/>
              <a:pPr/>
              <a:t>‹#›</a:t>
            </a:fld>
            <a:r>
              <a:rPr lang="en-US"/>
              <a:t> /</a:t>
            </a:r>
          </a:p>
        </p:txBody>
      </p:sp>
      <p:sp>
        <p:nvSpPr>
          <p:cNvPr id="9" name="Espace réservé du texte 10">
            <a:extLst>
              <a:ext uri="{FF2B5EF4-FFF2-40B4-BE49-F238E27FC236}">
                <a16:creationId xmlns:a16="http://schemas.microsoft.com/office/drawing/2014/main" id="{196F238C-BD73-DDD1-8C8E-BB0915448FD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59999" y="1422381"/>
            <a:ext cx="7675290" cy="1771669"/>
          </a:xfrm>
        </p:spPr>
        <p:txBody>
          <a:bodyPr/>
          <a:lstStyle>
            <a:lvl1pPr>
              <a:defRPr sz="1200"/>
            </a:lvl1pPr>
            <a:lvl2pPr marL="358775" indent="0">
              <a:buNone/>
              <a:defRPr/>
            </a:lvl2pPr>
          </a:lstStyle>
          <a:p>
            <a:pPr lvl="0"/>
            <a:r>
              <a:rPr lang="en-US" sz="1600" b="1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Se </a:t>
            </a:r>
            <a:r>
              <a:rPr lang="en-US" sz="1600" b="1" i="0" u="none" strike="noStrike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valorarán</a:t>
            </a:r>
            <a:r>
              <a:rPr lang="en-US" sz="1600" b="1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1" i="0" u="none" strike="noStrike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estrategias</a:t>
            </a:r>
            <a:r>
              <a:rPr lang="en-US" sz="1600" b="1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con </a:t>
            </a:r>
            <a:r>
              <a:rPr lang="en-US" sz="1600" b="1" i="0" u="none" strike="noStrike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objetivos</a:t>
            </a:r>
            <a:r>
              <a:rPr lang="en-US" sz="1600" b="1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claros y </a:t>
            </a:r>
            <a:r>
              <a:rPr lang="en-US" sz="1600" b="1" i="0" u="none" strike="noStrike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medibles</a:t>
            </a:r>
            <a:r>
              <a:rPr lang="en-US" sz="1600" b="1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e </a:t>
            </a:r>
            <a:r>
              <a:rPr lang="en-US" sz="1600" b="1" i="0" u="none" strike="noStrike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indicadores</a:t>
            </a:r>
            <a:r>
              <a:rPr lang="en-US" sz="1600" b="1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de </a:t>
            </a:r>
            <a:r>
              <a:rPr lang="en-US" sz="1600" b="1" i="0" u="none" strike="noStrike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seguimiento</a:t>
            </a:r>
            <a:r>
              <a:rPr lang="en-US" sz="1600" b="1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s-ES" noProof="0"/>
              <a:t>(máx. 250 palabras):​ Se contempla el uso de materiales reciclados o reutilizados y la minimización de residuos de obra enviados a vertedero mediante reutilización o reciclaje. También se valora la facilidad de mantenimiento y durabilidad de los elementos.</a:t>
            </a:r>
          </a:p>
        </p:txBody>
      </p:sp>
    </p:spTree>
    <p:extLst>
      <p:ext uri="{BB962C8B-B14F-4D97-AF65-F5344CB8AC3E}">
        <p14:creationId xmlns:p14="http://schemas.microsoft.com/office/powerpoint/2010/main" val="34286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26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re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491AF826-6135-4D1B-88F9-048CD66C029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59999" y="1221342"/>
            <a:ext cx="7675290" cy="2682692"/>
          </a:xfrm>
        </p:spPr>
        <p:txBody>
          <a:bodyPr/>
          <a:lstStyle>
            <a:lvl1pPr>
              <a:defRPr sz="1200"/>
            </a:lvl1pPr>
            <a:lvl2pPr marL="358775" indent="0">
              <a:buNone/>
              <a:defRPr/>
            </a:lvl2pPr>
          </a:lstStyle>
          <a:p>
            <a:pPr lvl="0"/>
            <a:r>
              <a:rPr lang="en-US" sz="1600" b="1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Se </a:t>
            </a:r>
            <a:r>
              <a:rPr lang="en-US" sz="1600" b="1" i="0" u="none" strike="noStrike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valorarán</a:t>
            </a:r>
            <a:r>
              <a:rPr lang="en-US" sz="1600" b="1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1" i="0" u="none" strike="noStrike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medidas</a:t>
            </a:r>
            <a:r>
              <a:rPr lang="en-US" sz="1600" b="1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con </a:t>
            </a:r>
            <a:r>
              <a:rPr lang="en-US" sz="1600" b="1" i="0" u="none" strike="noStrike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objetivos</a:t>
            </a:r>
            <a:r>
              <a:rPr lang="en-US" sz="1600" b="1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claros y </a:t>
            </a:r>
            <a:r>
              <a:rPr lang="en-US" sz="1600" b="1" i="0" u="none" strike="noStrike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medibles</a:t>
            </a:r>
            <a:r>
              <a:rPr lang="en-US" sz="1600" b="1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e </a:t>
            </a:r>
            <a:r>
              <a:rPr lang="en-US" sz="1600" b="1" i="0" u="none" strike="noStrike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indicadores</a:t>
            </a:r>
            <a:r>
              <a:rPr lang="en-US" sz="1600" b="1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de </a:t>
            </a:r>
            <a:r>
              <a:rPr lang="en-US" sz="1600" b="1" i="0" u="none" strike="noStrike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seguimiento</a:t>
            </a:r>
            <a:r>
              <a:rPr lang="en-US" sz="1600" b="1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s-ES" noProof="0"/>
              <a:t>(máx. 250 palabras) desempeño de la infraestructura en su adaptación al cambio climático y su resiliencia, incorporando soluciones como drenaje sostenible, diseño frente a inundaciones y uso de vegetación autóctona para reducir el efecto isla de calor.</a:t>
            </a:r>
          </a:p>
        </p:txBody>
      </p:sp>
      <p:cxnSp>
        <p:nvCxnSpPr>
          <p:cNvPr id="2" name="Connecteur droit 1">
            <a:extLst>
              <a:ext uri="{FF2B5EF4-FFF2-40B4-BE49-F238E27FC236}">
                <a16:creationId xmlns:a16="http://schemas.microsoft.com/office/drawing/2014/main" id="{83D90419-8A60-7882-1F46-D47227E92ECE}"/>
              </a:ext>
            </a:extLst>
          </p:cNvPr>
          <p:cNvCxnSpPr>
            <a:cxnSpLocks noChangeAspect="1"/>
          </p:cNvCxnSpPr>
          <p:nvPr userDrawn="1"/>
        </p:nvCxnSpPr>
        <p:spPr>
          <a:xfrm>
            <a:off x="360000" y="721112"/>
            <a:ext cx="396000" cy="0"/>
          </a:xfrm>
          <a:prstGeom prst="line">
            <a:avLst/>
          </a:prstGeom>
          <a:ln w="38100" cap="rnd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3" name="Imagen 2">
            <a:extLst>
              <a:ext uri="{FF2B5EF4-FFF2-40B4-BE49-F238E27FC236}">
                <a16:creationId xmlns:a16="http://schemas.microsoft.com/office/drawing/2014/main" id="{D4850656-1EDD-5D56-81E0-2543E576334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994" r="65285"/>
          <a:stretch/>
        </p:blipFill>
        <p:spPr>
          <a:xfrm>
            <a:off x="359999" y="275293"/>
            <a:ext cx="2408601" cy="358778"/>
          </a:xfrm>
          <a:prstGeom prst="rect">
            <a:avLst/>
          </a:prstGeom>
        </p:spPr>
      </p:pic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C97DA371-4B3C-7D26-ADDD-12DA99D47B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0043" y="4896428"/>
            <a:ext cx="2895600" cy="123111"/>
          </a:xfrm>
          <a:prstGeom prst="rect">
            <a:avLst/>
          </a:prstGeom>
        </p:spPr>
        <p:txBody>
          <a:bodyPr vert="horz" lIns="36000" tIns="0" rIns="36000" bIns="0" rtlCol="0" anchor="ctr">
            <a:spAutoFit/>
          </a:bodyPr>
          <a:lstStyle>
            <a:lvl1pPr algn="l">
              <a:defRPr sz="8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NOMBRE DEL PROYECTO </a:t>
            </a:r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D7C5A70A-76D0-D562-02A4-2208A2BE42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043" y="4896428"/>
            <a:ext cx="504000" cy="123111"/>
          </a:xfrm>
          <a:prstGeom prst="rect">
            <a:avLst/>
          </a:prstGeom>
        </p:spPr>
        <p:txBody>
          <a:bodyPr vert="horz" wrap="square" lIns="36000" tIns="0" rIns="36000" bIns="0" rtlCol="0" anchor="ctr">
            <a:spAutoFit/>
          </a:bodyPr>
          <a:lstStyle>
            <a:lvl1pPr algn="r">
              <a:defRPr sz="8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D52E7CA-940C-4B6E-9E73-0245BA95FC91}" type="slidenum">
              <a:rPr lang="en-US" smtClean="0"/>
              <a:pPr/>
              <a:t>‹#›</a:t>
            </a:fld>
            <a:r>
              <a:rPr lang="en-US"/>
              <a:t> /</a:t>
            </a:r>
          </a:p>
        </p:txBody>
      </p:sp>
      <p:sp>
        <p:nvSpPr>
          <p:cNvPr id="4" name="Titre 5">
            <a:extLst>
              <a:ext uri="{FF2B5EF4-FFF2-40B4-BE49-F238E27FC236}">
                <a16:creationId xmlns:a16="http://schemas.microsoft.com/office/drawing/2014/main" id="{FF1E09D3-BED7-38F8-94F0-57A91ADDE86E}"/>
              </a:ext>
            </a:extLst>
          </p:cNvPr>
          <p:cNvSpPr txBox="1">
            <a:spLocks/>
          </p:cNvSpPr>
          <p:nvPr userDrawn="1"/>
        </p:nvSpPr>
        <p:spPr>
          <a:xfrm>
            <a:off x="2768600" y="270016"/>
            <a:ext cx="4065235" cy="369332"/>
          </a:xfrm>
          <a:prstGeom prst="rect">
            <a:avLst/>
          </a:prstGeom>
        </p:spPr>
        <p:txBody>
          <a:bodyPr vert="horz" wrap="square" lIns="0" tIns="0" rIns="91440" bIns="0" rtlCol="0" anchor="b" anchorCtr="0">
            <a:spAutoFit/>
          </a:bodyPr>
          <a:lstStyle>
            <a:lvl1pPr algn="l" defTabSz="914378" rtl="0" eaLnBrk="1" latinLnBrk="0" hangingPunct="1">
              <a:spcBef>
                <a:spcPct val="0"/>
              </a:spcBef>
              <a:buNone/>
              <a:defRPr sz="2000" b="1" kern="1200" cap="all" baseline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s-ES" sz="2400" b="1" i="0" u="none" strike="noStrike" kern="1200" cap="all" baseline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Adaptación climática</a:t>
            </a:r>
            <a:endParaRPr lang="en-US" sz="2800" i="0"/>
          </a:p>
        </p:txBody>
      </p:sp>
    </p:spTree>
    <p:extLst>
      <p:ext uri="{BB962C8B-B14F-4D97-AF65-F5344CB8AC3E}">
        <p14:creationId xmlns:p14="http://schemas.microsoft.com/office/powerpoint/2010/main" val="24257100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2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e d'ouverture gau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56D9DD0D-4E35-C652-ABC3-CA3DF0554F38}"/>
              </a:ext>
            </a:extLst>
          </p:cNvPr>
          <p:cNvSpPr/>
          <p:nvPr userDrawn="1"/>
        </p:nvSpPr>
        <p:spPr>
          <a:xfrm>
            <a:off x="8045638" y="4555768"/>
            <a:ext cx="957685" cy="5527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4" name="SG logo SVG 2023">
            <a:extLst>
              <a:ext uri="{FF2B5EF4-FFF2-40B4-BE49-F238E27FC236}">
                <a16:creationId xmlns:a16="http://schemas.microsoft.com/office/drawing/2014/main" id="{A1634895-0CE7-80F3-D7DD-4B2377FD0971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8086727" y="4525200"/>
            <a:ext cx="766762" cy="319633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1ACD2D84-9050-38A2-AB52-353E9D1B3277}"/>
              </a:ext>
            </a:extLst>
          </p:cNvPr>
          <p:cNvSpPr/>
          <p:nvPr userDrawn="1"/>
        </p:nvSpPr>
        <p:spPr>
          <a:xfrm>
            <a:off x="7339137" y="81386"/>
            <a:ext cx="1766564" cy="7420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Forme libre : forme 25">
            <a:extLst>
              <a:ext uri="{FF2B5EF4-FFF2-40B4-BE49-F238E27FC236}">
                <a16:creationId xmlns:a16="http://schemas.microsoft.com/office/drawing/2014/main" id="{870079BE-7FB0-4406-59B0-FCE7A2A48F00}"/>
              </a:ext>
            </a:extLst>
          </p:cNvPr>
          <p:cNvSpPr/>
          <p:nvPr userDrawn="1"/>
        </p:nvSpPr>
        <p:spPr>
          <a:xfrm>
            <a:off x="4825907" y="596188"/>
            <a:ext cx="3694845" cy="3929012"/>
          </a:xfrm>
          <a:custGeom>
            <a:avLst/>
            <a:gdLst>
              <a:gd name="connsiteX0" fmla="*/ 3885673 w 3981622"/>
              <a:gd name="connsiteY0" fmla="*/ 0 h 4285517"/>
              <a:gd name="connsiteX1" fmla="*/ 3974309 w 3981622"/>
              <a:gd name="connsiteY1" fmla="*/ 59895 h 4285517"/>
              <a:gd name="connsiteX2" fmla="*/ 3981622 w 3981622"/>
              <a:gd name="connsiteY2" fmla="*/ 100862 h 4285517"/>
              <a:gd name="connsiteX3" fmla="*/ 3981622 w 3981622"/>
              <a:gd name="connsiteY3" fmla="*/ 100868 h 4285517"/>
              <a:gd name="connsiteX4" fmla="*/ 3981622 w 3981622"/>
              <a:gd name="connsiteY4" fmla="*/ 3207409 h 4285517"/>
              <a:gd name="connsiteX5" fmla="*/ 3981622 w 3981622"/>
              <a:gd name="connsiteY5" fmla="*/ 3330161 h 4285517"/>
              <a:gd name="connsiteX6" fmla="*/ 3981622 w 3981622"/>
              <a:gd name="connsiteY6" fmla="*/ 3407434 h 4285517"/>
              <a:gd name="connsiteX7" fmla="*/ 3863859 w 3981622"/>
              <a:gd name="connsiteY7" fmla="*/ 3553188 h 4285517"/>
              <a:gd name="connsiteX8" fmla="*/ 236220 w 3981622"/>
              <a:gd name="connsiteY8" fmla="*/ 4263064 h 4285517"/>
              <a:gd name="connsiteX9" fmla="*/ 236220 w 3981622"/>
              <a:gd name="connsiteY9" fmla="*/ 4260278 h 4285517"/>
              <a:gd name="connsiteX10" fmla="*/ 117889 w 3981622"/>
              <a:gd name="connsiteY10" fmla="*/ 4283343 h 4285517"/>
              <a:gd name="connsiteX11" fmla="*/ 0 w 3981622"/>
              <a:gd name="connsiteY11" fmla="*/ 4183988 h 4285517"/>
              <a:gd name="connsiteX12" fmla="*/ 0 w 3981622"/>
              <a:gd name="connsiteY12" fmla="*/ 876918 h 4285517"/>
              <a:gd name="connsiteX13" fmla="*/ 117889 w 3981622"/>
              <a:gd name="connsiteY13" fmla="*/ 731795 h 4285517"/>
              <a:gd name="connsiteX14" fmla="*/ 3863860 w 3981622"/>
              <a:gd name="connsiteY14" fmla="*/ 1513 h 4285517"/>
              <a:gd name="connsiteX15" fmla="*/ 3863860 w 3981622"/>
              <a:gd name="connsiteY15" fmla="*/ 2144 h 4285517"/>
              <a:gd name="connsiteX16" fmla="*/ 3885673 w 3981622"/>
              <a:gd name="connsiteY16" fmla="*/ 0 h 4285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981622" h="4285517">
                <a:moveTo>
                  <a:pt x="3885673" y="0"/>
                </a:moveTo>
                <a:cubicBezTo>
                  <a:pt x="3926619" y="0"/>
                  <a:pt x="3960118" y="23121"/>
                  <a:pt x="3974309" y="59895"/>
                </a:cubicBezTo>
                <a:lnTo>
                  <a:pt x="3981622" y="100862"/>
                </a:lnTo>
                <a:lnTo>
                  <a:pt x="3981622" y="100868"/>
                </a:lnTo>
                <a:lnTo>
                  <a:pt x="3981622" y="3207409"/>
                </a:lnTo>
                <a:lnTo>
                  <a:pt x="3981622" y="3330161"/>
                </a:lnTo>
                <a:lnTo>
                  <a:pt x="3981622" y="3407434"/>
                </a:lnTo>
                <a:cubicBezTo>
                  <a:pt x="3980210" y="3477196"/>
                  <a:pt x="3931768" y="3537150"/>
                  <a:pt x="3863859" y="3553188"/>
                </a:cubicBezTo>
                <a:lnTo>
                  <a:pt x="236220" y="4263064"/>
                </a:lnTo>
                <a:lnTo>
                  <a:pt x="236220" y="4260278"/>
                </a:lnTo>
                <a:lnTo>
                  <a:pt x="117889" y="4283343"/>
                </a:lnTo>
                <a:cubicBezTo>
                  <a:pt x="52829" y="4296078"/>
                  <a:pt x="0" y="4251570"/>
                  <a:pt x="0" y="4183988"/>
                </a:cubicBezTo>
                <a:lnTo>
                  <a:pt x="0" y="876918"/>
                </a:lnTo>
                <a:cubicBezTo>
                  <a:pt x="1710" y="807357"/>
                  <a:pt x="50156" y="747719"/>
                  <a:pt x="117889" y="731795"/>
                </a:cubicBezTo>
                <a:lnTo>
                  <a:pt x="3863860" y="1513"/>
                </a:lnTo>
                <a:lnTo>
                  <a:pt x="3863860" y="2144"/>
                </a:lnTo>
                <a:cubicBezTo>
                  <a:pt x="3871047" y="762"/>
                  <a:pt x="3878347" y="44"/>
                  <a:pt x="3885673" y="0"/>
                </a:cubicBezTo>
                <a:close/>
              </a:path>
            </a:pathLst>
          </a:custGeom>
          <a:solidFill>
            <a:schemeClr val="accent5"/>
          </a:solidFill>
          <a:ln w="12600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7" name="Titre 7">
            <a:extLst>
              <a:ext uri="{FF2B5EF4-FFF2-40B4-BE49-F238E27FC236}">
                <a16:creationId xmlns:a16="http://schemas.microsoft.com/office/drawing/2014/main" id="{CE3607EA-93A0-6EC9-579D-485998F36B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6728" y="2102913"/>
            <a:ext cx="2676809" cy="307777"/>
          </a:xfrm>
        </p:spPr>
        <p:txBody>
          <a:bodyPr anchor="b"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es-ES" sz="1800" b="1" i="0" u="none" strike="noStrike" cap="all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CATEGORÍA </a:t>
            </a:r>
            <a:r>
              <a:rPr lang="en-US" noProof="0"/>
              <a:t> 1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8660EDC0-170D-35C4-46D2-F3AAC8B3330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16728" y="2697020"/>
            <a:ext cx="2605371" cy="288000"/>
          </a:xfrm>
          <a:prstGeom prst="rect">
            <a:avLst/>
          </a:prstGeom>
        </p:spPr>
        <p:txBody>
          <a:bodyPr tIns="0">
            <a:noAutofit/>
          </a:bodyPr>
          <a:lstStyle>
            <a:lvl1pPr marL="0" marR="0" indent="0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cap="none" baseline="0"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  <a:lvl2pPr marL="359991" marR="0" indent="-359991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tabLst/>
              <a:defRPr/>
            </a:lvl2pPr>
            <a:lvl3pPr marL="503987" marR="0" indent="-143996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◦"/>
              <a:tabLst/>
              <a:defRPr/>
            </a:lvl3pPr>
            <a:lvl4pPr marL="791981" marR="0" indent="-143996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▪"/>
              <a:tabLst/>
              <a:defRPr/>
            </a:lvl4pPr>
          </a:lstStyle>
          <a:p>
            <a:pPr lvl="0"/>
            <a:r>
              <a:rPr lang="en-US" noProof="0" err="1"/>
              <a:t>Nombre</a:t>
            </a:r>
            <a:r>
              <a:rPr lang="en-US" noProof="0"/>
              <a:t> del Proyecto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CE486188-F305-12EF-F5BF-7E0D3D61D20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1193" y="1752805"/>
            <a:ext cx="4262317" cy="1612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563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3023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re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491AF826-6135-4D1B-88F9-048CD66C029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59999" y="1221342"/>
            <a:ext cx="7675290" cy="2682692"/>
          </a:xfrm>
        </p:spPr>
        <p:txBody>
          <a:bodyPr/>
          <a:lstStyle>
            <a:lvl1pPr>
              <a:defRPr sz="1200"/>
            </a:lvl1pPr>
            <a:lvl2pPr marL="358775" indent="0">
              <a:buNone/>
              <a:defRPr/>
            </a:lvl2pPr>
          </a:lstStyle>
          <a:p>
            <a:pPr lvl="0"/>
            <a:r>
              <a:rPr lang="en-US" sz="1600" b="1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Se </a:t>
            </a:r>
            <a:r>
              <a:rPr lang="en-US" sz="1600" b="1" i="0" u="none" strike="noStrike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valorarán</a:t>
            </a:r>
            <a:r>
              <a:rPr lang="en-US" sz="1600" b="1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1" i="0" u="none" strike="noStrike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medidas</a:t>
            </a:r>
            <a:r>
              <a:rPr lang="en-US" sz="1600" b="1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con </a:t>
            </a:r>
            <a:r>
              <a:rPr lang="en-US" sz="1600" b="1" i="0" u="none" strike="noStrike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objetivos</a:t>
            </a:r>
            <a:r>
              <a:rPr lang="en-US" sz="1600" b="1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claros y </a:t>
            </a:r>
            <a:r>
              <a:rPr lang="en-US" sz="1600" b="1" i="0" u="none" strike="noStrike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medibles</a:t>
            </a:r>
            <a:r>
              <a:rPr lang="en-US" sz="1600" b="1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e </a:t>
            </a:r>
            <a:r>
              <a:rPr lang="en-US" sz="1600" b="1" i="0" u="none" strike="noStrike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indicadores</a:t>
            </a:r>
            <a:r>
              <a:rPr lang="en-US" sz="1600" b="1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de </a:t>
            </a:r>
            <a:r>
              <a:rPr lang="en-US" sz="1600" b="1" i="0" u="none" strike="noStrike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seguimiento</a:t>
            </a:r>
            <a:r>
              <a:rPr lang="en-US" sz="1600" b="1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s-ES" noProof="0"/>
              <a:t>(máx. 250 palabras): Si el proyecto ha obtenido algún sello o certificación de sostenibilidad reconocido externamente. Por ejemplo, en el caso de infraestructuras urbanas podrían considerarse certificaciones ambientales aplicables (ej., una certificación de urbanismo sostenible o premio de diseño urbano), o análogos a LEED/BREEAM aplicables a espacios abiertos.</a:t>
            </a:r>
          </a:p>
        </p:txBody>
      </p:sp>
      <p:cxnSp>
        <p:nvCxnSpPr>
          <p:cNvPr id="2" name="Connecteur droit 1">
            <a:extLst>
              <a:ext uri="{FF2B5EF4-FFF2-40B4-BE49-F238E27FC236}">
                <a16:creationId xmlns:a16="http://schemas.microsoft.com/office/drawing/2014/main" id="{83D90419-8A60-7882-1F46-D47227E92ECE}"/>
              </a:ext>
            </a:extLst>
          </p:cNvPr>
          <p:cNvCxnSpPr>
            <a:cxnSpLocks noChangeAspect="1"/>
          </p:cNvCxnSpPr>
          <p:nvPr userDrawn="1"/>
        </p:nvCxnSpPr>
        <p:spPr>
          <a:xfrm>
            <a:off x="360000" y="721112"/>
            <a:ext cx="396000" cy="0"/>
          </a:xfrm>
          <a:prstGeom prst="line">
            <a:avLst/>
          </a:prstGeom>
          <a:ln w="38100" cap="rnd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3" name="Imagen 2">
            <a:extLst>
              <a:ext uri="{FF2B5EF4-FFF2-40B4-BE49-F238E27FC236}">
                <a16:creationId xmlns:a16="http://schemas.microsoft.com/office/drawing/2014/main" id="{D4850656-1EDD-5D56-81E0-2543E576334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994" r="65285"/>
          <a:stretch/>
        </p:blipFill>
        <p:spPr>
          <a:xfrm>
            <a:off x="359999" y="275293"/>
            <a:ext cx="2408601" cy="358778"/>
          </a:xfrm>
          <a:prstGeom prst="rect">
            <a:avLst/>
          </a:prstGeom>
        </p:spPr>
      </p:pic>
      <p:sp>
        <p:nvSpPr>
          <p:cNvPr id="5" name="Titre 5">
            <a:extLst>
              <a:ext uri="{FF2B5EF4-FFF2-40B4-BE49-F238E27FC236}">
                <a16:creationId xmlns:a16="http://schemas.microsoft.com/office/drawing/2014/main" id="{644CC1E8-4E48-0340-377B-D794DC863102}"/>
              </a:ext>
            </a:extLst>
          </p:cNvPr>
          <p:cNvSpPr txBox="1">
            <a:spLocks/>
          </p:cNvSpPr>
          <p:nvPr userDrawn="1"/>
        </p:nvSpPr>
        <p:spPr>
          <a:xfrm>
            <a:off x="2768600" y="228948"/>
            <a:ext cx="5856591" cy="369332"/>
          </a:xfrm>
          <a:prstGeom prst="rect">
            <a:avLst/>
          </a:prstGeom>
        </p:spPr>
        <p:txBody>
          <a:bodyPr vert="horz" wrap="square" lIns="0" tIns="0" rIns="91440" bIns="0" rtlCol="0" anchor="b" anchorCtr="0">
            <a:spAutoFit/>
          </a:bodyPr>
          <a:lstStyle>
            <a:lvl1pPr algn="l" defTabSz="914378" rtl="0" eaLnBrk="1" latinLnBrk="0" hangingPunct="1">
              <a:spcBef>
                <a:spcPct val="0"/>
              </a:spcBef>
              <a:buNone/>
              <a:defRPr sz="2000" b="1" kern="1200" cap="all" baseline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s-ES" sz="2400"/>
              <a:t>Criterio extra</a:t>
            </a:r>
            <a:endParaRPr lang="en-US" sz="2400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C97DA371-4B3C-7D26-ADDD-12DA99D47B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0043" y="4896428"/>
            <a:ext cx="2895600" cy="123111"/>
          </a:xfrm>
          <a:prstGeom prst="rect">
            <a:avLst/>
          </a:prstGeom>
        </p:spPr>
        <p:txBody>
          <a:bodyPr vert="horz" lIns="36000" tIns="0" rIns="36000" bIns="0" rtlCol="0" anchor="ctr">
            <a:spAutoFit/>
          </a:bodyPr>
          <a:lstStyle>
            <a:lvl1pPr algn="l">
              <a:defRPr sz="8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NOMBRE DEL PROYECTO </a:t>
            </a:r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D7C5A70A-76D0-D562-02A4-2208A2BE42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043" y="4896428"/>
            <a:ext cx="504000" cy="123111"/>
          </a:xfrm>
          <a:prstGeom prst="rect">
            <a:avLst/>
          </a:prstGeom>
        </p:spPr>
        <p:txBody>
          <a:bodyPr vert="horz" wrap="square" lIns="36000" tIns="0" rIns="36000" bIns="0" rtlCol="0" anchor="ctr">
            <a:spAutoFit/>
          </a:bodyPr>
          <a:lstStyle>
            <a:lvl1pPr algn="r">
              <a:defRPr sz="8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D52E7CA-940C-4B6E-9E73-0245BA95FC91}" type="slidenum">
              <a:rPr lang="en-US" smtClean="0"/>
              <a:pPr/>
              <a:t>‹#›</a:t>
            </a:fld>
            <a:r>
              <a:rPr lang="en-US"/>
              <a:t> /</a:t>
            </a:r>
          </a:p>
        </p:txBody>
      </p:sp>
    </p:spTree>
    <p:extLst>
      <p:ext uri="{BB962C8B-B14F-4D97-AF65-F5344CB8AC3E}">
        <p14:creationId xmlns:p14="http://schemas.microsoft.com/office/powerpoint/2010/main" val="36317360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26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4 petites images + légen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Espace réservé pour une image  29">
            <a:extLst>
              <a:ext uri="{FF2B5EF4-FFF2-40B4-BE49-F238E27FC236}">
                <a16:creationId xmlns:a16="http://schemas.microsoft.com/office/drawing/2014/main" id="{C632460F-9BE6-4B5E-86B8-09B5EA498500}"/>
              </a:ext>
            </a:extLst>
          </p:cNvPr>
          <p:cNvSpPr>
            <a:spLocks noGrp="1"/>
          </p:cNvSpPr>
          <p:nvPr>
            <p:ph type="pic" sz="quarter" idx="46" hasCustomPrompt="1"/>
          </p:nvPr>
        </p:nvSpPr>
        <p:spPr>
          <a:xfrm>
            <a:off x="7970258" y="958017"/>
            <a:ext cx="931375" cy="864111"/>
          </a:xfrm>
          <a:prstGeom prst="roundRect">
            <a:avLst>
              <a:gd name="adj" fmla="val 6817"/>
            </a:avLst>
          </a:prstGeo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612000" rtlCol="0" anchor="ctr">
            <a:noAutofit/>
          </a:bodyPr>
          <a:lstStyle>
            <a:lvl1pPr marL="0" indent="0">
              <a:buNone/>
              <a:defRPr lang="fr-FR" sz="700" dirty="0"/>
            </a:lvl1pPr>
          </a:lstStyle>
          <a:p>
            <a:pPr marL="180975" lvl="0" indent="-180975" algn="ctr">
              <a:spcBef>
                <a:spcPts val="1200"/>
              </a:spcBef>
            </a:pPr>
            <a:r>
              <a:rPr lang="en-US" noProof="0"/>
              <a:t>Logo </a:t>
            </a:r>
            <a:r>
              <a:rPr lang="en-US" noProof="0" err="1"/>
              <a:t>Certificado</a:t>
            </a:r>
            <a:r>
              <a:rPr lang="en-US" noProof="0"/>
              <a:t> </a:t>
            </a:r>
          </a:p>
        </p:txBody>
      </p:sp>
      <p:sp>
        <p:nvSpPr>
          <p:cNvPr id="35" name="Espace réservé du texte 13">
            <a:extLst>
              <a:ext uri="{FF2B5EF4-FFF2-40B4-BE49-F238E27FC236}">
                <a16:creationId xmlns:a16="http://schemas.microsoft.com/office/drawing/2014/main" id="{DF4ACB7A-CF75-4E4F-84F4-AE315331478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359999" y="999431"/>
            <a:ext cx="7462933" cy="781282"/>
          </a:xfrm>
          <a:prstGeom prst="roundRect">
            <a:avLst>
              <a:gd name="adj" fmla="val 6210"/>
            </a:avLst>
          </a:prstGeom>
          <a:solidFill>
            <a:schemeClr val="tx2"/>
          </a:solidFill>
        </p:spPr>
        <p:txBody>
          <a:bodyPr vert="horz" wrap="square" lIns="72000" tIns="144000" rIns="91440" bIns="360000" rtlCol="0">
            <a:noAutofit/>
          </a:bodyPr>
          <a:lstStyle>
            <a:lvl1pPr marL="0" indent="0">
              <a:buClr>
                <a:schemeClr val="bg1"/>
              </a:buClr>
              <a:buNone/>
              <a:defRPr lang="fr-FR" sz="1200" dirty="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lang="fr-FR" dirty="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lang="fr-FR" dirty="0">
                <a:solidFill>
                  <a:schemeClr val="bg1"/>
                </a:solidFill>
              </a:defRPr>
            </a:lvl3pPr>
          </a:lstStyle>
          <a:p>
            <a:pPr marL="180975" marR="0" lvl="0" indent="-180975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●"/>
              <a:tabLst/>
            </a:pPr>
            <a:r>
              <a:rPr lang="es-ES" sz="1800" noProof="0"/>
              <a:t>Especifique el nombre del sello obtenido y la categoría alcanzada dentro del sistema de certificación.</a:t>
            </a:r>
            <a:endParaRPr lang="en-US" sz="1800" noProof="0"/>
          </a:p>
        </p:txBody>
      </p:sp>
      <p:sp>
        <p:nvSpPr>
          <p:cNvPr id="36" name="Espace réservé du texte 13">
            <a:extLst>
              <a:ext uri="{FF2B5EF4-FFF2-40B4-BE49-F238E27FC236}">
                <a16:creationId xmlns:a16="http://schemas.microsoft.com/office/drawing/2014/main" id="{7FD1F1C8-8876-4441-A9DB-AEEE0CA1B958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360000" y="1919892"/>
            <a:ext cx="7462932" cy="781282"/>
          </a:xfrm>
          <a:prstGeom prst="roundRect">
            <a:avLst>
              <a:gd name="adj" fmla="val 6210"/>
            </a:avLst>
          </a:prstGeom>
          <a:solidFill>
            <a:schemeClr val="accent3"/>
          </a:solidFill>
        </p:spPr>
        <p:txBody>
          <a:bodyPr vert="horz" wrap="square" lIns="72000" tIns="144000" rIns="91440" bIns="360000" rtlCol="0">
            <a:normAutofit/>
          </a:bodyPr>
          <a:lstStyle>
            <a:lvl1pPr marL="0" indent="0">
              <a:buClr>
                <a:schemeClr val="bg1"/>
              </a:buClr>
              <a:buNone/>
              <a:defRPr lang="fr-FR" sz="1200" dirty="0">
                <a:solidFill>
                  <a:schemeClr val="accent1"/>
                </a:solidFill>
              </a:defRPr>
            </a:lvl1pPr>
            <a:lvl2pPr>
              <a:buClr>
                <a:schemeClr val="bg1"/>
              </a:buClr>
              <a:defRPr lang="fr-FR" dirty="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lang="fr-FR" dirty="0">
                <a:solidFill>
                  <a:schemeClr val="bg1"/>
                </a:solidFill>
              </a:defRPr>
            </a:lvl3pPr>
          </a:lstStyle>
          <a:p>
            <a:r>
              <a:rPr lang="es-ES"/>
              <a:t>CERTIFICACIÓN 2</a:t>
            </a:r>
          </a:p>
        </p:txBody>
      </p:sp>
      <p:sp>
        <p:nvSpPr>
          <p:cNvPr id="37" name="Espace réservé du texte 13">
            <a:extLst>
              <a:ext uri="{FF2B5EF4-FFF2-40B4-BE49-F238E27FC236}">
                <a16:creationId xmlns:a16="http://schemas.microsoft.com/office/drawing/2014/main" id="{23071633-0F2F-4F6F-AD30-7CE45FD83C27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60000" y="2835273"/>
            <a:ext cx="7462932" cy="781281"/>
          </a:xfrm>
          <a:prstGeom prst="roundRect">
            <a:avLst>
              <a:gd name="adj" fmla="val 6210"/>
            </a:avLst>
          </a:prstGeom>
          <a:solidFill>
            <a:schemeClr val="tx2"/>
          </a:solidFill>
        </p:spPr>
        <p:txBody>
          <a:bodyPr vert="horz" wrap="square" lIns="72000" tIns="144000" rIns="91440" bIns="360000" rtlCol="0">
            <a:normAutofit/>
          </a:bodyPr>
          <a:lstStyle>
            <a:lvl1pPr marL="0" indent="0">
              <a:buClr>
                <a:schemeClr val="bg1"/>
              </a:buClr>
              <a:buNone/>
              <a:defRPr lang="fr-FR" sz="1200" dirty="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lang="fr-FR" dirty="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lang="fr-FR" dirty="0">
                <a:solidFill>
                  <a:schemeClr val="bg1"/>
                </a:solidFill>
              </a:defRPr>
            </a:lvl3pPr>
          </a:lstStyle>
          <a:p>
            <a:r>
              <a:rPr lang="es-ES" sz="1400"/>
              <a:t>CERTIFICACIÓN 3</a:t>
            </a:r>
          </a:p>
        </p:txBody>
      </p:sp>
      <p:sp>
        <p:nvSpPr>
          <p:cNvPr id="38" name="Espace réservé du texte 13">
            <a:extLst>
              <a:ext uri="{FF2B5EF4-FFF2-40B4-BE49-F238E27FC236}">
                <a16:creationId xmlns:a16="http://schemas.microsoft.com/office/drawing/2014/main" id="{6C74B745-2F10-421A-8BE2-686D2AB19672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359999" y="3745572"/>
            <a:ext cx="7462932" cy="781281"/>
          </a:xfrm>
          <a:prstGeom prst="roundRect">
            <a:avLst>
              <a:gd name="adj" fmla="val 6210"/>
            </a:avLst>
          </a:prstGeom>
          <a:solidFill>
            <a:schemeClr val="accent3"/>
          </a:solidFill>
        </p:spPr>
        <p:txBody>
          <a:bodyPr vert="horz" wrap="square" lIns="72000" tIns="144000" rIns="91440" bIns="360000" rtlCol="0">
            <a:normAutofit/>
          </a:bodyPr>
          <a:lstStyle>
            <a:lvl1pPr marL="0" indent="0">
              <a:buClr>
                <a:schemeClr val="bg1"/>
              </a:buClr>
              <a:buNone/>
              <a:defRPr lang="fr-FR" sz="1200" dirty="0">
                <a:solidFill>
                  <a:schemeClr val="accent1"/>
                </a:solidFill>
              </a:defRPr>
            </a:lvl1pPr>
            <a:lvl2pPr>
              <a:buClr>
                <a:schemeClr val="bg1"/>
              </a:buClr>
              <a:defRPr lang="fr-FR" dirty="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lang="fr-FR" dirty="0">
                <a:solidFill>
                  <a:schemeClr val="bg1"/>
                </a:solidFill>
              </a:defRPr>
            </a:lvl3pPr>
          </a:lstStyle>
          <a:p>
            <a:r>
              <a:rPr lang="es-ES" sz="1800"/>
              <a:t>CERTIFICACIÓN 4</a:t>
            </a:r>
          </a:p>
        </p:txBody>
      </p:sp>
      <p:cxnSp>
        <p:nvCxnSpPr>
          <p:cNvPr id="2" name="Connecteur droit 1">
            <a:extLst>
              <a:ext uri="{FF2B5EF4-FFF2-40B4-BE49-F238E27FC236}">
                <a16:creationId xmlns:a16="http://schemas.microsoft.com/office/drawing/2014/main" id="{06C21A07-78D1-6AB6-15E9-F274971135DC}"/>
              </a:ext>
            </a:extLst>
          </p:cNvPr>
          <p:cNvCxnSpPr>
            <a:cxnSpLocks noChangeAspect="1"/>
          </p:cNvCxnSpPr>
          <p:nvPr userDrawn="1"/>
        </p:nvCxnSpPr>
        <p:spPr>
          <a:xfrm>
            <a:off x="364149" y="638283"/>
            <a:ext cx="396000" cy="0"/>
          </a:xfrm>
          <a:prstGeom prst="line">
            <a:avLst/>
          </a:prstGeom>
          <a:ln w="38100" cap="rnd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" name="Espace réservé pour une image  29">
            <a:extLst>
              <a:ext uri="{FF2B5EF4-FFF2-40B4-BE49-F238E27FC236}">
                <a16:creationId xmlns:a16="http://schemas.microsoft.com/office/drawing/2014/main" id="{7C01362E-C3F0-F0F8-B2E2-E5F36E432E50}"/>
              </a:ext>
            </a:extLst>
          </p:cNvPr>
          <p:cNvSpPr>
            <a:spLocks noGrp="1"/>
          </p:cNvSpPr>
          <p:nvPr>
            <p:ph type="pic" sz="quarter" idx="51" hasCustomPrompt="1"/>
          </p:nvPr>
        </p:nvSpPr>
        <p:spPr>
          <a:xfrm>
            <a:off x="7970258" y="1878477"/>
            <a:ext cx="931376" cy="864111"/>
          </a:xfrm>
          <a:prstGeom prst="roundRect">
            <a:avLst>
              <a:gd name="adj" fmla="val 6817"/>
            </a:avLst>
          </a:prstGeo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612000" rtlCol="0" anchor="ctr">
            <a:noAutofit/>
          </a:bodyPr>
          <a:lstStyle>
            <a:lvl1pPr marL="0" indent="0">
              <a:buNone/>
              <a:defRPr lang="fr-FR" sz="700" dirty="0"/>
            </a:lvl1pPr>
          </a:lstStyle>
          <a:p>
            <a:pPr marL="180975" lvl="0" indent="-180975" algn="ctr">
              <a:spcBef>
                <a:spcPts val="1200"/>
              </a:spcBef>
            </a:pPr>
            <a:r>
              <a:rPr lang="en-US" noProof="0"/>
              <a:t>Logo </a:t>
            </a:r>
            <a:r>
              <a:rPr lang="en-US" noProof="0" err="1"/>
              <a:t>Certificado</a:t>
            </a:r>
            <a:r>
              <a:rPr lang="en-US" noProof="0"/>
              <a:t> </a:t>
            </a:r>
          </a:p>
        </p:txBody>
      </p:sp>
      <p:sp>
        <p:nvSpPr>
          <p:cNvPr id="6" name="Espace réservé pour une image  29">
            <a:extLst>
              <a:ext uri="{FF2B5EF4-FFF2-40B4-BE49-F238E27FC236}">
                <a16:creationId xmlns:a16="http://schemas.microsoft.com/office/drawing/2014/main" id="{6DBB960D-9CFE-7F92-C021-056E42F54D99}"/>
              </a:ext>
            </a:extLst>
          </p:cNvPr>
          <p:cNvSpPr>
            <a:spLocks noGrp="1"/>
          </p:cNvSpPr>
          <p:nvPr>
            <p:ph type="pic" sz="quarter" idx="52" hasCustomPrompt="1"/>
          </p:nvPr>
        </p:nvSpPr>
        <p:spPr>
          <a:xfrm>
            <a:off x="7970258" y="2793857"/>
            <a:ext cx="931376" cy="864111"/>
          </a:xfrm>
          <a:prstGeom prst="roundRect">
            <a:avLst>
              <a:gd name="adj" fmla="val 6817"/>
            </a:avLst>
          </a:prstGeo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612000" rtlCol="0" anchor="ctr">
            <a:noAutofit/>
          </a:bodyPr>
          <a:lstStyle>
            <a:lvl1pPr marL="0" indent="0">
              <a:buNone/>
              <a:defRPr lang="fr-FR" sz="700" dirty="0"/>
            </a:lvl1pPr>
          </a:lstStyle>
          <a:p>
            <a:pPr marL="180975" lvl="0" indent="-180975" algn="ctr">
              <a:spcBef>
                <a:spcPts val="1200"/>
              </a:spcBef>
            </a:pPr>
            <a:r>
              <a:rPr lang="en-US" noProof="0"/>
              <a:t>Logo </a:t>
            </a:r>
            <a:r>
              <a:rPr lang="en-US" noProof="0" err="1"/>
              <a:t>Certificado</a:t>
            </a:r>
            <a:r>
              <a:rPr lang="en-US" noProof="0"/>
              <a:t> </a:t>
            </a:r>
          </a:p>
        </p:txBody>
      </p:sp>
      <p:sp>
        <p:nvSpPr>
          <p:cNvPr id="7" name="Espace réservé pour une image  29">
            <a:extLst>
              <a:ext uri="{FF2B5EF4-FFF2-40B4-BE49-F238E27FC236}">
                <a16:creationId xmlns:a16="http://schemas.microsoft.com/office/drawing/2014/main" id="{5241C8A3-3C4E-BA2E-BE18-755C880C1D69}"/>
              </a:ext>
            </a:extLst>
          </p:cNvPr>
          <p:cNvSpPr>
            <a:spLocks noGrp="1"/>
          </p:cNvSpPr>
          <p:nvPr>
            <p:ph type="pic" sz="quarter" idx="53" hasCustomPrompt="1"/>
          </p:nvPr>
        </p:nvSpPr>
        <p:spPr>
          <a:xfrm>
            <a:off x="7970258" y="3704157"/>
            <a:ext cx="931375" cy="864111"/>
          </a:xfrm>
          <a:prstGeom prst="roundRect">
            <a:avLst>
              <a:gd name="adj" fmla="val 6817"/>
            </a:avLst>
          </a:prstGeo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612000" rtlCol="0" anchor="ctr">
            <a:noAutofit/>
          </a:bodyPr>
          <a:lstStyle>
            <a:lvl1pPr marL="0" indent="0">
              <a:buNone/>
              <a:defRPr lang="fr-FR" sz="700" dirty="0"/>
            </a:lvl1pPr>
          </a:lstStyle>
          <a:p>
            <a:pPr marL="180975" lvl="0" indent="-180975" algn="ctr">
              <a:spcBef>
                <a:spcPts val="1200"/>
              </a:spcBef>
            </a:pPr>
            <a:r>
              <a:rPr lang="en-US" noProof="0"/>
              <a:t>Logo </a:t>
            </a:r>
            <a:r>
              <a:rPr lang="en-US" noProof="0" err="1"/>
              <a:t>Certificado</a:t>
            </a:r>
            <a:r>
              <a:rPr lang="en-US" noProof="0"/>
              <a:t>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8BE82D1-65F0-D286-4EEB-5DB076CC2C9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994" r="65285"/>
          <a:stretch/>
        </p:blipFill>
        <p:spPr>
          <a:xfrm>
            <a:off x="359999" y="275293"/>
            <a:ext cx="2408601" cy="358778"/>
          </a:xfrm>
          <a:prstGeom prst="rect">
            <a:avLst/>
          </a:prstGeom>
        </p:spPr>
      </p:pic>
      <p:sp>
        <p:nvSpPr>
          <p:cNvPr id="8" name="Titre 5">
            <a:extLst>
              <a:ext uri="{FF2B5EF4-FFF2-40B4-BE49-F238E27FC236}">
                <a16:creationId xmlns:a16="http://schemas.microsoft.com/office/drawing/2014/main" id="{14996222-9203-3756-EE46-AC6A2751052B}"/>
              </a:ext>
            </a:extLst>
          </p:cNvPr>
          <p:cNvSpPr txBox="1">
            <a:spLocks/>
          </p:cNvSpPr>
          <p:nvPr userDrawn="1"/>
        </p:nvSpPr>
        <p:spPr>
          <a:xfrm>
            <a:off x="2768600" y="270016"/>
            <a:ext cx="4065235" cy="369332"/>
          </a:xfrm>
          <a:prstGeom prst="rect">
            <a:avLst/>
          </a:prstGeom>
        </p:spPr>
        <p:txBody>
          <a:bodyPr vert="horz" wrap="square" lIns="0" tIns="0" rIns="91440" bIns="0" rtlCol="0" anchor="b" anchorCtr="0">
            <a:spAutoFit/>
          </a:bodyPr>
          <a:lstStyle>
            <a:lvl1pPr algn="l" defTabSz="914378" rtl="0" eaLnBrk="1" latinLnBrk="0" hangingPunct="1">
              <a:spcBef>
                <a:spcPct val="0"/>
              </a:spcBef>
              <a:buNone/>
              <a:defRPr sz="2000" b="1" kern="1200" cap="all" baseline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400" err="1"/>
              <a:t>Certificaciones</a:t>
            </a:r>
            <a:endParaRPr lang="en-US" sz="2400"/>
          </a:p>
        </p:txBody>
      </p:sp>
      <p:sp>
        <p:nvSpPr>
          <p:cNvPr id="9" name="Espace réservé du pied de page 4">
            <a:extLst>
              <a:ext uri="{FF2B5EF4-FFF2-40B4-BE49-F238E27FC236}">
                <a16:creationId xmlns:a16="http://schemas.microsoft.com/office/drawing/2014/main" id="{23BDB5F2-1F0A-DFEB-1AE0-A39E7BEC71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0043" y="4896428"/>
            <a:ext cx="2895600" cy="123111"/>
          </a:xfrm>
          <a:prstGeom prst="rect">
            <a:avLst/>
          </a:prstGeom>
        </p:spPr>
        <p:txBody>
          <a:bodyPr vert="horz" lIns="36000" tIns="0" rIns="36000" bIns="0" rtlCol="0" anchor="ctr">
            <a:spAutoFit/>
          </a:bodyPr>
          <a:lstStyle>
            <a:lvl1pPr algn="l">
              <a:defRPr sz="8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NOMBRE DEL PROYECTO </a:t>
            </a:r>
          </a:p>
        </p:txBody>
      </p:sp>
      <p:sp>
        <p:nvSpPr>
          <p:cNvPr id="10" name="Espace réservé du numéro de diapositive 5">
            <a:extLst>
              <a:ext uri="{FF2B5EF4-FFF2-40B4-BE49-F238E27FC236}">
                <a16:creationId xmlns:a16="http://schemas.microsoft.com/office/drawing/2014/main" id="{A95A70B0-E067-4211-322D-BD688C6DA2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043" y="4896428"/>
            <a:ext cx="504000" cy="123111"/>
          </a:xfrm>
          <a:prstGeom prst="rect">
            <a:avLst/>
          </a:prstGeom>
        </p:spPr>
        <p:txBody>
          <a:bodyPr vert="horz" wrap="square" lIns="36000" tIns="0" rIns="36000" bIns="0" rtlCol="0" anchor="ctr">
            <a:spAutoFit/>
          </a:bodyPr>
          <a:lstStyle>
            <a:lvl1pPr algn="r">
              <a:defRPr sz="8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D52E7CA-940C-4B6E-9E73-0245BA95FC91}" type="slidenum">
              <a:rPr lang="en-US" smtClean="0"/>
              <a:pPr/>
              <a:t>‹#›</a:t>
            </a:fld>
            <a:r>
              <a:rPr lang="en-US"/>
              <a:t> /</a:t>
            </a:r>
          </a:p>
        </p:txBody>
      </p:sp>
    </p:spTree>
    <p:extLst>
      <p:ext uri="{BB962C8B-B14F-4D97-AF65-F5344CB8AC3E}">
        <p14:creationId xmlns:p14="http://schemas.microsoft.com/office/powerpoint/2010/main" val="35550035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360001" y="330206"/>
            <a:ext cx="6980600" cy="305273"/>
          </a:xfrm>
        </p:spPr>
        <p:txBody>
          <a:bodyPr/>
          <a:lstStyle>
            <a:lvl1pPr>
              <a:defRPr/>
            </a:lvl1pPr>
          </a:lstStyle>
          <a:p>
            <a:r>
              <a:rPr lang="fr-FR" err="1"/>
              <a:t>Titulo</a:t>
            </a:r>
            <a:endParaRPr lang="es-MX"/>
          </a:p>
        </p:txBody>
      </p:sp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0D084D86-AF69-18A8-3BCD-7F4DE30223D5}"/>
              </a:ext>
            </a:extLst>
          </p:cNvPr>
          <p:cNvCxnSpPr>
            <a:cxnSpLocks noChangeAspect="1"/>
          </p:cNvCxnSpPr>
          <p:nvPr userDrawn="1"/>
        </p:nvCxnSpPr>
        <p:spPr>
          <a:xfrm>
            <a:off x="360000" y="721112"/>
            <a:ext cx="396000" cy="0"/>
          </a:xfrm>
          <a:prstGeom prst="line">
            <a:avLst/>
          </a:prstGeom>
          <a:ln w="38100" cap="rnd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3" name="Flecha: pentágono 12">
            <a:extLst>
              <a:ext uri="{FF2B5EF4-FFF2-40B4-BE49-F238E27FC236}">
                <a16:creationId xmlns:a16="http://schemas.microsoft.com/office/drawing/2014/main" id="{B41F4F7B-7DB1-8E2F-2738-94934F14F686}"/>
              </a:ext>
            </a:extLst>
          </p:cNvPr>
          <p:cNvSpPr/>
          <p:nvPr userDrawn="1"/>
        </p:nvSpPr>
        <p:spPr>
          <a:xfrm>
            <a:off x="0" y="984923"/>
            <a:ext cx="8822267" cy="1586827"/>
          </a:xfrm>
          <a:prstGeom prst="homePlate">
            <a:avLst>
              <a:gd name="adj" fmla="val 1725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Espace réservé du pied de page 4">
            <a:extLst>
              <a:ext uri="{FF2B5EF4-FFF2-40B4-BE49-F238E27FC236}">
                <a16:creationId xmlns:a16="http://schemas.microsoft.com/office/drawing/2014/main" id="{1EBA9571-D7A2-3D17-60AE-E4035E74B8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0043" y="4896428"/>
            <a:ext cx="2895600" cy="123111"/>
          </a:xfrm>
          <a:prstGeom prst="rect">
            <a:avLst/>
          </a:prstGeom>
        </p:spPr>
        <p:txBody>
          <a:bodyPr vert="horz" lIns="36000" tIns="0" rIns="36000" bIns="0" rtlCol="0" anchor="ctr">
            <a:spAutoFit/>
          </a:bodyPr>
          <a:lstStyle>
            <a:lvl1pPr algn="l">
              <a:defRPr sz="8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NOMBRE DEL PROYECTO </a:t>
            </a:r>
          </a:p>
        </p:txBody>
      </p:sp>
      <p:sp>
        <p:nvSpPr>
          <p:cNvPr id="16" name="Espace réservé du numéro de diapositive 5">
            <a:extLst>
              <a:ext uri="{FF2B5EF4-FFF2-40B4-BE49-F238E27FC236}">
                <a16:creationId xmlns:a16="http://schemas.microsoft.com/office/drawing/2014/main" id="{F446E101-807E-A60C-42F9-79595CD2D1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043" y="4896428"/>
            <a:ext cx="504000" cy="123111"/>
          </a:xfrm>
          <a:prstGeom prst="rect">
            <a:avLst/>
          </a:prstGeom>
        </p:spPr>
        <p:txBody>
          <a:bodyPr vert="horz" wrap="square" lIns="36000" tIns="0" rIns="36000" bIns="0" rtlCol="0" anchor="ctr">
            <a:spAutoFit/>
          </a:bodyPr>
          <a:lstStyle>
            <a:lvl1pPr algn="r">
              <a:defRPr sz="8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D52E7CA-940C-4B6E-9E73-0245BA95FC91}" type="slidenum">
              <a:rPr lang="en-US" smtClean="0"/>
              <a:pPr/>
              <a:t>‹#›</a:t>
            </a:fld>
            <a:r>
              <a:rPr lang="en-US"/>
              <a:t> /</a:t>
            </a:r>
          </a:p>
        </p:txBody>
      </p:sp>
      <p:sp>
        <p:nvSpPr>
          <p:cNvPr id="4" name="Espace réservé du texte 10">
            <a:extLst>
              <a:ext uri="{FF2B5EF4-FFF2-40B4-BE49-F238E27FC236}">
                <a16:creationId xmlns:a16="http://schemas.microsoft.com/office/drawing/2014/main" id="{25E299F9-987E-28F1-9C94-1AEEE3694CD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68042" y="1364387"/>
            <a:ext cx="8233931" cy="866862"/>
          </a:xfrm>
        </p:spPr>
        <p:txBody>
          <a:bodyPr/>
          <a:lstStyle>
            <a:lvl1pPr marL="0" indent="0" algn="l" rtl="0" fontAlgn="base">
              <a:buNone/>
              <a:defRPr sz="1200">
                <a:latin typeface="+mj-lt"/>
              </a:defRPr>
            </a:lvl1pPr>
            <a:lvl2pPr marL="358775" indent="0">
              <a:buNone/>
              <a:defRPr/>
            </a:lvl2pPr>
          </a:lstStyle>
          <a:p>
            <a:pPr algn="l" rtl="0" fontAlgn="base"/>
            <a:r>
              <a:rPr lang="es-ES" noProof="0"/>
              <a:t>Espacio para incluir cualquier otro tipo de información que considere relevante para complementar la información recogida en el documento y poder tener en cuenta a la hora de evaluar el proyecto (fotos, planos, enlace a vídeo, folleto explicativo…)</a:t>
            </a:r>
          </a:p>
        </p:txBody>
      </p:sp>
    </p:spTree>
    <p:extLst>
      <p:ext uri="{BB962C8B-B14F-4D97-AF65-F5344CB8AC3E}">
        <p14:creationId xmlns:p14="http://schemas.microsoft.com/office/powerpoint/2010/main" val="8785322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1 -généra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2491466" y="2360290"/>
            <a:ext cx="3492000" cy="112514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228594" marR="0" indent="-228594" algn="l" defTabSz="914378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sz="1600" b="1" i="0" cap="all" baseline="0">
                <a:ln>
                  <a:noFill/>
                </a:ln>
                <a:solidFill>
                  <a:schemeClr val="accent4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err="1"/>
              <a:t>Titulo</a:t>
            </a:r>
            <a:r>
              <a:rPr lang="en-US" noProof="0"/>
              <a:t> 2</a:t>
            </a:r>
          </a:p>
          <a:p>
            <a:r>
              <a:rPr lang="en-US" noProof="0" err="1"/>
              <a:t>Titulo</a:t>
            </a:r>
            <a:r>
              <a:rPr lang="en-US" noProof="0"/>
              <a:t> 2</a:t>
            </a:r>
          </a:p>
          <a:p>
            <a:r>
              <a:rPr lang="en-US" noProof="0" err="1"/>
              <a:t>Titulo</a:t>
            </a:r>
            <a:r>
              <a:rPr lang="en-US" noProof="0"/>
              <a:t> 2</a:t>
            </a:r>
          </a:p>
          <a:p>
            <a:r>
              <a:rPr lang="en-US" noProof="0" err="1"/>
              <a:t>Titulo</a:t>
            </a:r>
            <a:r>
              <a:rPr lang="en-US" noProof="0"/>
              <a:t> 2</a:t>
            </a:r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D948DE6C-A9E7-4243-B395-48749870B8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91466" y="1981846"/>
            <a:ext cx="4065235" cy="307777"/>
          </a:xfrm>
        </p:spPr>
        <p:txBody>
          <a:bodyPr anchor="b"/>
          <a:lstStyle>
            <a:lvl1pPr>
              <a:defRPr sz="2000"/>
            </a:lvl1pPr>
          </a:lstStyle>
          <a:p>
            <a:r>
              <a:rPr lang="en-US" noProof="0" err="1"/>
              <a:t>Titulo</a:t>
            </a:r>
            <a:r>
              <a:rPr lang="en-US" noProof="0"/>
              <a:t> 1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CC7AA245-9A42-83B9-4399-7BA3148DC0F0}"/>
              </a:ext>
            </a:extLst>
          </p:cNvPr>
          <p:cNvSpPr/>
          <p:nvPr userDrawn="1"/>
        </p:nvSpPr>
        <p:spPr>
          <a:xfrm>
            <a:off x="7339137" y="81386"/>
            <a:ext cx="1766564" cy="7420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CCB1D3E-28F5-40D9-B242-6F9BAA9FC50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1766" y="207335"/>
            <a:ext cx="4262317" cy="161296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36CDEA52-4749-7E20-823D-790CC2EB14E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0776848" flipH="1">
            <a:off x="4360684" y="1408182"/>
            <a:ext cx="4989638" cy="3029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3793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e d'ouverture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>
            <a:extLst>
              <a:ext uri="{FF2B5EF4-FFF2-40B4-BE49-F238E27FC236}">
                <a16:creationId xmlns:a16="http://schemas.microsoft.com/office/drawing/2014/main" id="{65AA23E6-7EDF-8864-FC65-1EF2632CBBE7}"/>
              </a:ext>
            </a:extLst>
          </p:cNvPr>
          <p:cNvSpPr/>
          <p:nvPr userDrawn="1"/>
        </p:nvSpPr>
        <p:spPr>
          <a:xfrm>
            <a:off x="8045638" y="4555768"/>
            <a:ext cx="957685" cy="5527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2" name="SG logo SVG 2023">
            <a:extLst>
              <a:ext uri="{FF2B5EF4-FFF2-40B4-BE49-F238E27FC236}">
                <a16:creationId xmlns:a16="http://schemas.microsoft.com/office/drawing/2014/main" id="{FE387D37-9BF1-589E-24FD-3C9D622BAE37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8086727" y="4525200"/>
            <a:ext cx="766762" cy="319633"/>
          </a:xfrm>
          <a:prstGeom prst="rect">
            <a:avLst/>
          </a:prstGeom>
        </p:spPr>
      </p:pic>
      <p:sp>
        <p:nvSpPr>
          <p:cNvPr id="28" name="Forme libre : forme 25">
            <a:extLst>
              <a:ext uri="{FF2B5EF4-FFF2-40B4-BE49-F238E27FC236}">
                <a16:creationId xmlns:a16="http://schemas.microsoft.com/office/drawing/2014/main" id="{6949DBCC-E92E-F3B2-EADD-3B93311A2E82}"/>
              </a:ext>
            </a:extLst>
          </p:cNvPr>
          <p:cNvSpPr/>
          <p:nvPr userDrawn="1"/>
        </p:nvSpPr>
        <p:spPr>
          <a:xfrm>
            <a:off x="334498" y="511031"/>
            <a:ext cx="3694845" cy="3929012"/>
          </a:xfrm>
          <a:custGeom>
            <a:avLst/>
            <a:gdLst>
              <a:gd name="connsiteX0" fmla="*/ 3885673 w 3981622"/>
              <a:gd name="connsiteY0" fmla="*/ 0 h 4285517"/>
              <a:gd name="connsiteX1" fmla="*/ 3974309 w 3981622"/>
              <a:gd name="connsiteY1" fmla="*/ 59895 h 4285517"/>
              <a:gd name="connsiteX2" fmla="*/ 3981622 w 3981622"/>
              <a:gd name="connsiteY2" fmla="*/ 100862 h 4285517"/>
              <a:gd name="connsiteX3" fmla="*/ 3981622 w 3981622"/>
              <a:gd name="connsiteY3" fmla="*/ 100868 h 4285517"/>
              <a:gd name="connsiteX4" fmla="*/ 3981622 w 3981622"/>
              <a:gd name="connsiteY4" fmla="*/ 3207409 h 4285517"/>
              <a:gd name="connsiteX5" fmla="*/ 3981622 w 3981622"/>
              <a:gd name="connsiteY5" fmla="*/ 3330161 h 4285517"/>
              <a:gd name="connsiteX6" fmla="*/ 3981622 w 3981622"/>
              <a:gd name="connsiteY6" fmla="*/ 3407434 h 4285517"/>
              <a:gd name="connsiteX7" fmla="*/ 3863859 w 3981622"/>
              <a:gd name="connsiteY7" fmla="*/ 3553188 h 4285517"/>
              <a:gd name="connsiteX8" fmla="*/ 236220 w 3981622"/>
              <a:gd name="connsiteY8" fmla="*/ 4263064 h 4285517"/>
              <a:gd name="connsiteX9" fmla="*/ 236220 w 3981622"/>
              <a:gd name="connsiteY9" fmla="*/ 4260278 h 4285517"/>
              <a:gd name="connsiteX10" fmla="*/ 117889 w 3981622"/>
              <a:gd name="connsiteY10" fmla="*/ 4283343 h 4285517"/>
              <a:gd name="connsiteX11" fmla="*/ 0 w 3981622"/>
              <a:gd name="connsiteY11" fmla="*/ 4183988 h 4285517"/>
              <a:gd name="connsiteX12" fmla="*/ 0 w 3981622"/>
              <a:gd name="connsiteY12" fmla="*/ 876918 h 4285517"/>
              <a:gd name="connsiteX13" fmla="*/ 117889 w 3981622"/>
              <a:gd name="connsiteY13" fmla="*/ 731795 h 4285517"/>
              <a:gd name="connsiteX14" fmla="*/ 3863860 w 3981622"/>
              <a:gd name="connsiteY14" fmla="*/ 1513 h 4285517"/>
              <a:gd name="connsiteX15" fmla="*/ 3863860 w 3981622"/>
              <a:gd name="connsiteY15" fmla="*/ 2144 h 4285517"/>
              <a:gd name="connsiteX16" fmla="*/ 3885673 w 3981622"/>
              <a:gd name="connsiteY16" fmla="*/ 0 h 4285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981622" h="4285517">
                <a:moveTo>
                  <a:pt x="3885673" y="0"/>
                </a:moveTo>
                <a:cubicBezTo>
                  <a:pt x="3926619" y="0"/>
                  <a:pt x="3960118" y="23121"/>
                  <a:pt x="3974309" y="59895"/>
                </a:cubicBezTo>
                <a:lnTo>
                  <a:pt x="3981622" y="100862"/>
                </a:lnTo>
                <a:lnTo>
                  <a:pt x="3981622" y="100868"/>
                </a:lnTo>
                <a:lnTo>
                  <a:pt x="3981622" y="3207409"/>
                </a:lnTo>
                <a:lnTo>
                  <a:pt x="3981622" y="3330161"/>
                </a:lnTo>
                <a:lnTo>
                  <a:pt x="3981622" y="3407434"/>
                </a:lnTo>
                <a:cubicBezTo>
                  <a:pt x="3980210" y="3477196"/>
                  <a:pt x="3931768" y="3537150"/>
                  <a:pt x="3863859" y="3553188"/>
                </a:cubicBezTo>
                <a:lnTo>
                  <a:pt x="236220" y="4263064"/>
                </a:lnTo>
                <a:lnTo>
                  <a:pt x="236220" y="4260278"/>
                </a:lnTo>
                <a:lnTo>
                  <a:pt x="117889" y="4283343"/>
                </a:lnTo>
                <a:cubicBezTo>
                  <a:pt x="52829" y="4296078"/>
                  <a:pt x="0" y="4251570"/>
                  <a:pt x="0" y="4183988"/>
                </a:cubicBezTo>
                <a:lnTo>
                  <a:pt x="0" y="876918"/>
                </a:lnTo>
                <a:cubicBezTo>
                  <a:pt x="1710" y="807357"/>
                  <a:pt x="50156" y="747719"/>
                  <a:pt x="117889" y="731795"/>
                </a:cubicBezTo>
                <a:lnTo>
                  <a:pt x="3863860" y="1513"/>
                </a:lnTo>
                <a:lnTo>
                  <a:pt x="3863860" y="2144"/>
                </a:lnTo>
                <a:cubicBezTo>
                  <a:pt x="3871047" y="762"/>
                  <a:pt x="3878347" y="44"/>
                  <a:pt x="3885673" y="0"/>
                </a:cubicBezTo>
                <a:close/>
              </a:path>
            </a:pathLst>
          </a:custGeom>
          <a:solidFill>
            <a:schemeClr val="accent5"/>
          </a:solidFill>
          <a:ln w="12600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29" name="Titre 7">
            <a:extLst>
              <a:ext uri="{FF2B5EF4-FFF2-40B4-BE49-F238E27FC236}">
                <a16:creationId xmlns:a16="http://schemas.microsoft.com/office/drawing/2014/main" id="{AB99A544-0F26-4124-B70A-3CD29087C5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5319" y="2393893"/>
            <a:ext cx="2676809" cy="307777"/>
          </a:xfrm>
        </p:spPr>
        <p:txBody>
          <a:bodyPr anchor="b"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noProof="0" err="1"/>
              <a:t>Titulo</a:t>
            </a:r>
            <a:endParaRPr lang="en-US" noProof="0"/>
          </a:p>
        </p:txBody>
      </p:sp>
      <p:sp>
        <p:nvSpPr>
          <p:cNvPr id="30" name="Espace réservé du texte 7">
            <a:extLst>
              <a:ext uri="{FF2B5EF4-FFF2-40B4-BE49-F238E27FC236}">
                <a16:creationId xmlns:a16="http://schemas.microsoft.com/office/drawing/2014/main" id="{23EB3FC6-21CE-00B4-3353-FE084AA3B53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5319" y="2988000"/>
            <a:ext cx="2605371" cy="288000"/>
          </a:xfrm>
          <a:prstGeom prst="rect">
            <a:avLst/>
          </a:prstGeom>
        </p:spPr>
        <p:txBody>
          <a:bodyPr tIns="0">
            <a:noAutofit/>
          </a:bodyPr>
          <a:lstStyle>
            <a:lvl1pPr marL="0" marR="0" indent="0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cap="none" baseline="0"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  <a:lvl2pPr marL="359991" marR="0" indent="-359991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tabLst/>
              <a:defRPr/>
            </a:lvl2pPr>
            <a:lvl3pPr marL="503987" marR="0" indent="-143996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◦"/>
              <a:tabLst/>
              <a:defRPr/>
            </a:lvl3pPr>
            <a:lvl4pPr marL="791981" marR="0" indent="-143996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▪"/>
              <a:tabLst/>
              <a:defRPr/>
            </a:lvl4pPr>
          </a:lstStyle>
          <a:p>
            <a:pPr lvl="0"/>
            <a:r>
              <a:rPr lang="en-US" noProof="0" err="1"/>
              <a:t>Subtitulo</a:t>
            </a:r>
            <a:endParaRPr lang="en-US" noProof="0"/>
          </a:p>
        </p:txBody>
      </p:sp>
      <p:pic>
        <p:nvPicPr>
          <p:cNvPr id="3" name="Imagen 8">
            <a:extLst>
              <a:ext uri="{FF2B5EF4-FFF2-40B4-BE49-F238E27FC236}">
                <a16:creationId xmlns:a16="http://schemas.microsoft.com/office/drawing/2014/main" id="{F67E7CE4-7564-DBE4-B835-555447CBC30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07" y="4648383"/>
            <a:ext cx="1098362" cy="201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0E95921C-97B8-140F-88F6-06D97B58BCC6}"/>
              </a:ext>
            </a:extLst>
          </p:cNvPr>
          <p:cNvSpPr/>
          <p:nvPr userDrawn="1"/>
        </p:nvSpPr>
        <p:spPr>
          <a:xfrm>
            <a:off x="7339137" y="81386"/>
            <a:ext cx="1766564" cy="7420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550924E-9299-1DD6-DB97-771CD8CE549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356364" y="1519035"/>
            <a:ext cx="4262317" cy="1612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1028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3023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aire-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que 4">
            <a:extLst>
              <a:ext uri="{FF2B5EF4-FFF2-40B4-BE49-F238E27FC236}">
                <a16:creationId xmlns:a16="http://schemas.microsoft.com/office/drawing/2014/main" id="{960C251C-F3FA-4AC9-B5DD-9046FADE7449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662633" y="465897"/>
            <a:ext cx="5815033" cy="4237297"/>
          </a:xfrm>
          <a:prstGeom prst="rect">
            <a:avLst/>
          </a:prstGeom>
        </p:spPr>
      </p:pic>
      <p:sp>
        <p:nvSpPr>
          <p:cNvPr id="3" name="Titre 2">
            <a:extLst>
              <a:ext uri="{FF2B5EF4-FFF2-40B4-BE49-F238E27FC236}">
                <a16:creationId xmlns:a16="http://schemas.microsoft.com/office/drawing/2014/main" id="{4900FAFF-F27C-4C5D-B07D-D16957E041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54414" y="2412694"/>
            <a:ext cx="4431472" cy="307777"/>
          </a:xfrm>
        </p:spPr>
        <p:txBody>
          <a:bodyPr anchor="b"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noProof="0" err="1"/>
              <a:t>Titulo</a:t>
            </a:r>
            <a:endParaRPr lang="en-US" noProof="0"/>
          </a:p>
        </p:txBody>
      </p:sp>
      <p:sp>
        <p:nvSpPr>
          <p:cNvPr id="27" name="Espace réservé du texte 7">
            <a:extLst>
              <a:ext uri="{FF2B5EF4-FFF2-40B4-BE49-F238E27FC236}">
                <a16:creationId xmlns:a16="http://schemas.microsoft.com/office/drawing/2014/main" id="{5CC29B3E-6E76-4567-A562-63CF773E71D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4414" y="2832098"/>
            <a:ext cx="3229311" cy="288000"/>
          </a:xfrm>
          <a:prstGeom prst="rect">
            <a:avLst/>
          </a:prstGeom>
        </p:spPr>
        <p:txBody>
          <a:bodyPr tIns="0">
            <a:noAutofit/>
          </a:bodyPr>
          <a:lstStyle>
            <a:lvl1pPr marL="0" marR="0" indent="0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cap="none" baseline="0">
                <a:solidFill>
                  <a:schemeClr val="bg1"/>
                </a:solidFill>
              </a:defRPr>
            </a:lvl1pPr>
            <a:lvl2pPr marL="359991" marR="0" indent="-359991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tabLst/>
              <a:defRPr/>
            </a:lvl2pPr>
            <a:lvl3pPr marL="503987" marR="0" indent="-143996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◦"/>
              <a:tabLst/>
              <a:defRPr/>
            </a:lvl3pPr>
            <a:lvl4pPr marL="791981" marR="0" indent="-143996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▪"/>
              <a:tabLst/>
              <a:defRPr/>
            </a:lvl4pPr>
          </a:lstStyle>
          <a:p>
            <a:pPr lvl="0"/>
            <a:r>
              <a:rPr lang="en-US" noProof="0" err="1"/>
              <a:t>Subtitulo</a:t>
            </a:r>
            <a:endParaRPr lang="en-US" noProof="0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95DF099-7060-49EF-B450-2715013A80E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91379" y="2382140"/>
            <a:ext cx="566737" cy="404813"/>
          </a:xfrm>
        </p:spPr>
        <p:txBody>
          <a:bodyPr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  <a:lvl2pPr marL="358775" indent="0">
              <a:buNone/>
              <a:defRPr/>
            </a:lvl2pPr>
            <a:lvl3pPr marL="723900" indent="0">
              <a:buNone/>
              <a:defRPr/>
            </a:lvl3pPr>
            <a:lvl4pPr marL="723900" indent="0">
              <a:buNone/>
              <a:defRPr/>
            </a:lvl4pPr>
            <a:lvl5pPr marL="245700" indent="0">
              <a:buNone/>
              <a:defRPr/>
            </a:lvl5pPr>
          </a:lstStyle>
          <a:p>
            <a:pPr lvl="0"/>
            <a:r>
              <a:rPr lang="en-US" noProof="0"/>
              <a:t>N°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EE3D8E22-1BA6-4529-E9BE-88C655E11383}"/>
              </a:ext>
            </a:extLst>
          </p:cNvPr>
          <p:cNvSpPr/>
          <p:nvPr userDrawn="1"/>
        </p:nvSpPr>
        <p:spPr>
          <a:xfrm>
            <a:off x="7339137" y="81386"/>
            <a:ext cx="1766564" cy="7420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83036D8A-5870-0DE0-0B11-9DD2C9B262D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1738" y="281788"/>
            <a:ext cx="2555898" cy="967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5962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4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CFEC2E26-90EF-41D2-8FAD-C0573B251D5A}"/>
              </a:ext>
            </a:extLst>
          </p:cNvPr>
          <p:cNvSpPr>
            <a:spLocks noGrp="1"/>
          </p:cNvSpPr>
          <p:nvPr>
            <p:ph type="ftr" sz="quarter" idx="39"/>
          </p:nvPr>
        </p:nvSpPr>
        <p:spPr>
          <a:xfrm>
            <a:off x="520043" y="4896428"/>
            <a:ext cx="2895600" cy="123111"/>
          </a:xfrm>
          <a:prstGeom prst="rect">
            <a:avLst/>
          </a:prstGeom>
        </p:spPr>
        <p:txBody>
          <a:bodyPr/>
          <a:lstStyle/>
          <a:p>
            <a:r>
              <a:rPr lang="en-US"/>
              <a:t>Title of the presentation 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B7EFC83-9A76-4017-8C6C-349DCDE48AB9}"/>
              </a:ext>
            </a:extLst>
          </p:cNvPr>
          <p:cNvSpPr>
            <a:spLocks noGrp="1"/>
          </p:cNvSpPr>
          <p:nvPr>
            <p:ph type="sldNum" sz="quarter" idx="40"/>
          </p:nvPr>
        </p:nvSpPr>
        <p:spPr>
          <a:xfrm>
            <a:off x="16043" y="4896428"/>
            <a:ext cx="504000" cy="123111"/>
          </a:xfrm>
          <a:prstGeom prst="rect">
            <a:avLst/>
          </a:prstGeom>
        </p:spPr>
        <p:txBody>
          <a:bodyPr/>
          <a:lstStyle/>
          <a:p>
            <a:fld id="{DD52E7CA-940C-4B6E-9E73-0245BA95FC91}" type="slidenum">
              <a:rPr lang="en-US" noProof="0" smtClean="0"/>
              <a:pPr/>
              <a:t>‹#›</a:t>
            </a:fld>
            <a:r>
              <a:rPr lang="en-US" noProof="0"/>
              <a:t> /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2A7E3077-2E09-129B-52DD-80DDACC3628D}"/>
              </a:ext>
            </a:extLst>
          </p:cNvPr>
          <p:cNvSpPr txBox="1"/>
          <p:nvPr userDrawn="1"/>
        </p:nvSpPr>
        <p:spPr>
          <a:xfrm>
            <a:off x="4385733" y="529517"/>
            <a:ext cx="33161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>
                <a:solidFill>
                  <a:schemeClr val="bg1"/>
                </a:solidFill>
              </a:defRPr>
            </a:lvl1pPr>
          </a:lstStyle>
          <a:p>
            <a:pPr lvl="0" algn="ctr"/>
            <a:r>
              <a:rPr lang="es-ES" sz="1200">
                <a:solidFill>
                  <a:schemeClr val="tx2"/>
                </a:solidFill>
              </a:rPr>
              <a:t>ACCIONES DE SENSIBILIZACIÓN, COMUNICACIÓN Y FORMACIÓN DESARROLLADAS</a:t>
            </a:r>
          </a:p>
        </p:txBody>
      </p:sp>
      <p:cxnSp>
        <p:nvCxnSpPr>
          <p:cNvPr id="10" name="Connecteur droit 2">
            <a:extLst>
              <a:ext uri="{FF2B5EF4-FFF2-40B4-BE49-F238E27FC236}">
                <a16:creationId xmlns:a16="http://schemas.microsoft.com/office/drawing/2014/main" id="{D56331EF-2471-1C3B-0BD6-839E01E34655}"/>
              </a:ext>
            </a:extLst>
          </p:cNvPr>
          <p:cNvCxnSpPr>
            <a:cxnSpLocks noChangeAspect="1"/>
          </p:cNvCxnSpPr>
          <p:nvPr userDrawn="1"/>
        </p:nvCxnSpPr>
        <p:spPr>
          <a:xfrm>
            <a:off x="447464" y="365512"/>
            <a:ext cx="396000" cy="0"/>
          </a:xfrm>
          <a:prstGeom prst="line">
            <a:avLst/>
          </a:prstGeom>
          <a:ln w="38100" cap="rnd">
            <a:solidFill>
              <a:schemeClr val="accent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1" name="CuadroTexto 10">
            <a:extLst>
              <a:ext uri="{FF2B5EF4-FFF2-40B4-BE49-F238E27FC236}">
                <a16:creationId xmlns:a16="http://schemas.microsoft.com/office/drawing/2014/main" id="{1043C4B5-DC3B-7A5A-B3A9-455573408B1A}"/>
              </a:ext>
            </a:extLst>
          </p:cNvPr>
          <p:cNvSpPr txBox="1"/>
          <p:nvPr userDrawn="1"/>
        </p:nvSpPr>
        <p:spPr>
          <a:xfrm>
            <a:off x="307107" y="545432"/>
            <a:ext cx="23650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>
                <a:solidFill>
                  <a:schemeClr val="bg1"/>
                </a:solidFill>
              </a:defRPr>
            </a:lvl1pPr>
          </a:lstStyle>
          <a:p>
            <a:pPr lvl="0" algn="ctr"/>
            <a:r>
              <a:rPr lang="es-ES" sz="1200">
                <a:solidFill>
                  <a:schemeClr val="tx2"/>
                </a:solidFill>
              </a:rPr>
              <a:t>REVISIÓN DE DESARROLLO FUTURO</a:t>
            </a:r>
          </a:p>
        </p:txBody>
      </p:sp>
      <p:sp>
        <p:nvSpPr>
          <p:cNvPr id="6" name="Espace réservé du texte 20">
            <a:extLst>
              <a:ext uri="{FF2B5EF4-FFF2-40B4-BE49-F238E27FC236}">
                <a16:creationId xmlns:a16="http://schemas.microsoft.com/office/drawing/2014/main" id="{AEFD3E59-41B3-89D1-7D67-FAEDE04D9FBB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712358" y="1059757"/>
            <a:ext cx="4124535" cy="3626387"/>
          </a:xfrm>
          <a:custGeom>
            <a:avLst/>
            <a:gdLst>
              <a:gd name="connsiteX0" fmla="*/ 1915455 w 1971076"/>
              <a:gd name="connsiteY0" fmla="*/ 117 h 3284874"/>
              <a:gd name="connsiteX1" fmla="*/ 1970955 w 1971076"/>
              <a:gd name="connsiteY1" fmla="*/ 63140 h 3284874"/>
              <a:gd name="connsiteX2" fmla="*/ 1970955 w 1971076"/>
              <a:gd name="connsiteY2" fmla="*/ 2838540 h 3284874"/>
              <a:gd name="connsiteX3" fmla="*/ 1898096 w 1971076"/>
              <a:gd name="connsiteY3" fmla="*/ 2928521 h 3284874"/>
              <a:gd name="connsiteX4" fmla="*/ 72967 w 1971076"/>
              <a:gd name="connsiteY4" fmla="*/ 3283346 h 3284874"/>
              <a:gd name="connsiteX5" fmla="*/ 56027 w 1971076"/>
              <a:gd name="connsiteY5" fmla="*/ 3284767 h 3284874"/>
              <a:gd name="connsiteX6" fmla="*/ 107 w 1971076"/>
              <a:gd name="connsiteY6" fmla="*/ 3221780 h 3284874"/>
              <a:gd name="connsiteX7" fmla="*/ 107 w 1971076"/>
              <a:gd name="connsiteY7" fmla="*/ 446198 h 3284874"/>
              <a:gd name="connsiteX8" fmla="*/ 72967 w 1971076"/>
              <a:gd name="connsiteY8" fmla="*/ 356217 h 3284874"/>
              <a:gd name="connsiteX9" fmla="*/ 1898096 w 1971076"/>
              <a:gd name="connsiteY9" fmla="*/ 1574 h 3284874"/>
              <a:gd name="connsiteX10" fmla="*/ 1915455 w 1971076"/>
              <a:gd name="connsiteY10" fmla="*/ 117 h 3284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71076" h="3284874">
                <a:moveTo>
                  <a:pt x="1915455" y="117"/>
                </a:moveTo>
                <a:cubicBezTo>
                  <a:pt x="1948187" y="2193"/>
                  <a:pt x="1973032" y="30408"/>
                  <a:pt x="1970955" y="63140"/>
                </a:cubicBezTo>
                <a:lnTo>
                  <a:pt x="1970955" y="2838540"/>
                </a:lnTo>
                <a:cubicBezTo>
                  <a:pt x="1969954" y="2881618"/>
                  <a:pt x="1940027" y="2918594"/>
                  <a:pt x="1898096" y="2928521"/>
                </a:cubicBezTo>
                <a:lnTo>
                  <a:pt x="72967" y="3283346"/>
                </a:lnTo>
                <a:cubicBezTo>
                  <a:pt x="67411" y="3284622"/>
                  <a:pt x="61710" y="3285113"/>
                  <a:pt x="56027" y="3284767"/>
                </a:cubicBezTo>
                <a:cubicBezTo>
                  <a:pt x="23204" y="3282818"/>
                  <a:pt x="-1842" y="3254621"/>
                  <a:pt x="107" y="3221780"/>
                </a:cubicBezTo>
                <a:lnTo>
                  <a:pt x="107" y="446198"/>
                </a:lnTo>
                <a:cubicBezTo>
                  <a:pt x="1036" y="403102"/>
                  <a:pt x="31000" y="366090"/>
                  <a:pt x="72967" y="356217"/>
                </a:cubicBezTo>
                <a:lnTo>
                  <a:pt x="1898096" y="1574"/>
                </a:lnTo>
                <a:cubicBezTo>
                  <a:pt x="1903779" y="244"/>
                  <a:pt x="1909626" y="-248"/>
                  <a:pt x="1915455" y="117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 lIns="108000" tIns="900000">
            <a:normAutofit/>
          </a:bodyPr>
          <a:lstStyle>
            <a:lvl1pPr marL="0" indent="0">
              <a:buClr>
                <a:schemeClr val="bg1"/>
              </a:buClr>
              <a:buNone/>
              <a:defRPr lang="en-US" sz="1200" b="1" kern="1200" cap="none" baseline="0" noProof="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77800" indent="-177800">
              <a:buClr>
                <a:schemeClr val="bg1"/>
              </a:buClr>
              <a:defRPr sz="1100">
                <a:solidFill>
                  <a:schemeClr val="bg1"/>
                </a:solidFill>
              </a:defRPr>
            </a:lvl2pPr>
            <a:lvl3pPr marL="539750" indent="-139700">
              <a:buClr>
                <a:schemeClr val="bg1"/>
              </a:buClr>
              <a:defRPr sz="105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/>
            </a:lvl4pPr>
            <a:lvl5pPr marL="245700" indent="0">
              <a:buNone/>
              <a:defRPr/>
            </a:lvl5pPr>
          </a:lstStyle>
          <a:p>
            <a:pPr marL="0" marR="0" lvl="0" indent="0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chemeClr val="bg1"/>
              </a:buClr>
              <a:buSzTx/>
              <a:buFont typeface="Arial" panose="020B0604020202020204" pitchFamily="34" charset="0"/>
              <a:buNone/>
              <a:tabLst/>
            </a:pPr>
            <a:r>
              <a:rPr lang="es-ES"/>
              <a:t>Breve descripción (máx. 150 palabras)</a:t>
            </a:r>
            <a:endParaRPr lang="en-US" noProof="0"/>
          </a:p>
        </p:txBody>
      </p:sp>
      <p:sp>
        <p:nvSpPr>
          <p:cNvPr id="7" name="Espace réservé du texte 19">
            <a:extLst>
              <a:ext uri="{FF2B5EF4-FFF2-40B4-BE49-F238E27FC236}">
                <a16:creationId xmlns:a16="http://schemas.microsoft.com/office/drawing/2014/main" id="{A489B563-464D-5727-3B87-AA19990A6DC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07104" y="889000"/>
            <a:ext cx="4124535" cy="3626387"/>
          </a:xfrm>
          <a:custGeom>
            <a:avLst/>
            <a:gdLst>
              <a:gd name="connsiteX0" fmla="*/ 1915455 w 1971076"/>
              <a:gd name="connsiteY0" fmla="*/ 117 h 3284874"/>
              <a:gd name="connsiteX1" fmla="*/ 1970955 w 1971076"/>
              <a:gd name="connsiteY1" fmla="*/ 63140 h 3284874"/>
              <a:gd name="connsiteX2" fmla="*/ 1970955 w 1971076"/>
              <a:gd name="connsiteY2" fmla="*/ 2838540 h 3284874"/>
              <a:gd name="connsiteX3" fmla="*/ 1898096 w 1971076"/>
              <a:gd name="connsiteY3" fmla="*/ 2928521 h 3284874"/>
              <a:gd name="connsiteX4" fmla="*/ 72967 w 1971076"/>
              <a:gd name="connsiteY4" fmla="*/ 3283346 h 3284874"/>
              <a:gd name="connsiteX5" fmla="*/ 56027 w 1971076"/>
              <a:gd name="connsiteY5" fmla="*/ 3284767 h 3284874"/>
              <a:gd name="connsiteX6" fmla="*/ 107 w 1971076"/>
              <a:gd name="connsiteY6" fmla="*/ 3221780 h 3284874"/>
              <a:gd name="connsiteX7" fmla="*/ 107 w 1971076"/>
              <a:gd name="connsiteY7" fmla="*/ 446198 h 3284874"/>
              <a:gd name="connsiteX8" fmla="*/ 72967 w 1971076"/>
              <a:gd name="connsiteY8" fmla="*/ 356217 h 3284874"/>
              <a:gd name="connsiteX9" fmla="*/ 1898096 w 1971076"/>
              <a:gd name="connsiteY9" fmla="*/ 1574 h 3284874"/>
              <a:gd name="connsiteX10" fmla="*/ 1915455 w 1971076"/>
              <a:gd name="connsiteY10" fmla="*/ 117 h 3284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71076" h="3284874">
                <a:moveTo>
                  <a:pt x="1915455" y="117"/>
                </a:moveTo>
                <a:cubicBezTo>
                  <a:pt x="1948187" y="2193"/>
                  <a:pt x="1973032" y="30408"/>
                  <a:pt x="1970955" y="63140"/>
                </a:cubicBezTo>
                <a:lnTo>
                  <a:pt x="1970955" y="2838540"/>
                </a:lnTo>
                <a:cubicBezTo>
                  <a:pt x="1969954" y="2881618"/>
                  <a:pt x="1940027" y="2918594"/>
                  <a:pt x="1898096" y="2928521"/>
                </a:cubicBezTo>
                <a:lnTo>
                  <a:pt x="72967" y="3283346"/>
                </a:lnTo>
                <a:cubicBezTo>
                  <a:pt x="67411" y="3284622"/>
                  <a:pt x="61710" y="3285113"/>
                  <a:pt x="56027" y="3284767"/>
                </a:cubicBezTo>
                <a:cubicBezTo>
                  <a:pt x="23204" y="3282818"/>
                  <a:pt x="-1842" y="3254621"/>
                  <a:pt x="107" y="3221780"/>
                </a:cubicBezTo>
                <a:lnTo>
                  <a:pt x="107" y="446198"/>
                </a:lnTo>
                <a:cubicBezTo>
                  <a:pt x="1036" y="403102"/>
                  <a:pt x="31000" y="366090"/>
                  <a:pt x="72967" y="356217"/>
                </a:cubicBezTo>
                <a:lnTo>
                  <a:pt x="1898096" y="1574"/>
                </a:lnTo>
                <a:cubicBezTo>
                  <a:pt x="1903779" y="244"/>
                  <a:pt x="1909626" y="-248"/>
                  <a:pt x="1915455" y="117"/>
                </a:cubicBezTo>
                <a:close/>
              </a:path>
            </a:pathLst>
          </a:custGeom>
          <a:solidFill>
            <a:schemeClr val="accent5"/>
          </a:solidFill>
        </p:spPr>
        <p:txBody>
          <a:bodyPr wrap="square" lIns="108000" tIns="900000">
            <a:normAutofit/>
          </a:bodyPr>
          <a:lstStyle>
            <a:lvl1pPr marL="0" indent="0">
              <a:buClr>
                <a:schemeClr val="bg1"/>
              </a:buClr>
              <a:buNone/>
              <a:defRPr sz="1200" b="1" cap="none" baseline="0">
                <a:solidFill>
                  <a:schemeClr val="bg1"/>
                </a:solidFill>
              </a:defRPr>
            </a:lvl1pPr>
            <a:lvl2pPr marL="177800" indent="-177800">
              <a:buClr>
                <a:schemeClr val="bg1"/>
              </a:buClr>
              <a:defRPr sz="1100">
                <a:solidFill>
                  <a:schemeClr val="bg1"/>
                </a:solidFill>
              </a:defRPr>
            </a:lvl2pPr>
            <a:lvl3pPr marL="539750" indent="-139700">
              <a:buClr>
                <a:schemeClr val="bg1"/>
              </a:buClr>
              <a:defRPr sz="105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/>
            </a:lvl4pPr>
            <a:lvl5pPr marL="245700" indent="0">
              <a:buNone/>
              <a:defRPr/>
            </a:lvl5pPr>
          </a:lstStyle>
          <a:p>
            <a:pPr lvl="0"/>
            <a:r>
              <a:rPr lang="es-ES"/>
              <a:t>Breve descripción (máx. 150 palabras)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9399504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ex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e 21"/>
          <p:cNvGrpSpPr/>
          <p:nvPr userDrawn="1"/>
        </p:nvGrpSpPr>
        <p:grpSpPr>
          <a:xfrm>
            <a:off x="-3357114" y="1134349"/>
            <a:ext cx="3204941" cy="1744067"/>
            <a:chOff x="-3348880" y="587521"/>
            <a:chExt cx="3204941" cy="1744067"/>
          </a:xfrm>
        </p:grpSpPr>
        <p:sp>
          <p:nvSpPr>
            <p:cNvPr id="23" name="ZoneTexte 22"/>
            <p:cNvSpPr txBox="1"/>
            <p:nvPr userDrawn="1"/>
          </p:nvSpPr>
          <p:spPr>
            <a:xfrm>
              <a:off x="-3348880" y="587521"/>
              <a:ext cx="3059374" cy="17440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noProof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change the style of your </a:t>
              </a:r>
              <a:r>
                <a:rPr lang="en-US" sz="900" b="1" baseline="0" noProof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titles </a:t>
              </a:r>
              <a:r>
                <a:rPr lang="en-US" sz="900" b="0" baseline="0" noProof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and </a:t>
              </a:r>
              <a:r>
                <a:rPr lang="en-US" sz="900" b="1" baseline="0" noProof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text levels:</a:t>
              </a:r>
              <a:endParaRPr lang="en-US" sz="900" baseline="0" noProof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indent="-228600">
                <a:spcBef>
                  <a:spcPts val="200"/>
                </a:spcBef>
                <a:buAutoNum type="arabicPeriod"/>
              </a:pPr>
              <a:r>
                <a:rPr lang="en-US" sz="900" noProof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Enter your</a:t>
              </a:r>
              <a:r>
                <a:rPr lang="en-US" sz="900" baseline="0" noProof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text in the text box</a:t>
              </a:r>
              <a:endParaRPr lang="en-US" sz="900" noProof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indent="-228600">
                <a:spcBef>
                  <a:spcPts val="200"/>
                </a:spcBef>
                <a:buAutoNum type="arabicPeriod"/>
              </a:pPr>
              <a:r>
                <a:rPr lang="en-US" sz="900" noProof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move your text to the next level, </a:t>
              </a:r>
              <a:br>
                <a:rPr lang="en-US" sz="900" noProof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900" noProof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on the Home menu, in the Paragraph group, </a:t>
              </a:r>
              <a:br>
                <a:rPr lang="en-US" sz="900" noProof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900" noProof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click on </a:t>
              </a:r>
              <a:r>
                <a:rPr lang="en-US" sz="900" b="1" noProof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Increase List</a:t>
              </a:r>
              <a:r>
                <a:rPr lang="en-US" sz="900" b="1" baseline="0" noProof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Level</a:t>
              </a:r>
              <a:br>
                <a:rPr lang="en-US" sz="900" b="1" noProof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endParaRPr lang="en-US" sz="900" b="1" noProof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indent="-228600">
                <a:spcBef>
                  <a:spcPts val="200"/>
                </a:spcBef>
                <a:buAutoNum type="arabicPeriod"/>
              </a:pPr>
              <a:r>
                <a:rPr lang="en-US" sz="900" noProof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move</a:t>
              </a:r>
              <a:r>
                <a:rPr lang="en-US" sz="900" baseline="0" noProof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your text to the previous level, </a:t>
              </a:r>
              <a:br>
                <a:rPr lang="en-US" sz="900" baseline="0" noProof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900" baseline="0" noProof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on the Home menu, in the Paragraph group, </a:t>
              </a:r>
              <a:br>
                <a:rPr lang="en-US" sz="900" baseline="0" noProof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900" baseline="0" noProof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click on </a:t>
              </a:r>
              <a:r>
                <a:rPr lang="en-US" sz="900" b="1" baseline="0" noProof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Decrease List Level</a:t>
              </a:r>
              <a:endParaRPr lang="en-US" sz="900" b="1" noProof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indent="-228600">
                <a:spcBef>
                  <a:spcPts val="200"/>
                </a:spcBef>
                <a:buAutoNum type="arabicPeriod"/>
              </a:pPr>
              <a:endParaRPr lang="en-US" sz="900" baseline="0" noProof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indent="0">
                <a:spcBef>
                  <a:spcPts val="200"/>
                </a:spcBef>
                <a:buNone/>
              </a:pPr>
              <a:r>
                <a:rPr lang="en-US" sz="900" baseline="0" noProof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This will apply a predefined text style.</a:t>
              </a:r>
            </a:p>
          </p:txBody>
        </p:sp>
        <p:grpSp>
          <p:nvGrpSpPr>
            <p:cNvPr id="24" name="Groupe 23"/>
            <p:cNvGrpSpPr/>
            <p:nvPr userDrawn="1"/>
          </p:nvGrpSpPr>
          <p:grpSpPr>
            <a:xfrm>
              <a:off x="-287939" y="663721"/>
              <a:ext cx="144000" cy="1570751"/>
              <a:chOff x="-252536" y="0"/>
              <a:chExt cx="144016" cy="1570751"/>
            </a:xfrm>
          </p:grpSpPr>
          <p:cxnSp>
            <p:nvCxnSpPr>
              <p:cNvPr id="27" name="Connecteur droit 26"/>
              <p:cNvCxnSpPr/>
              <p:nvPr userDrawn="1"/>
            </p:nvCxnSpPr>
            <p:spPr>
              <a:xfrm>
                <a:off x="-252536" y="0"/>
                <a:ext cx="898" cy="1570751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Connecteur droit 27"/>
              <p:cNvCxnSpPr/>
              <p:nvPr userDrawn="1"/>
            </p:nvCxnSpPr>
            <p:spPr>
              <a:xfrm flipH="1">
                <a:off x="-252536" y="211832"/>
                <a:ext cx="144016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9" name="ZoneTexte 28"/>
          <p:cNvSpPr txBox="1"/>
          <p:nvPr userDrawn="1"/>
        </p:nvSpPr>
        <p:spPr>
          <a:xfrm>
            <a:off x="-3248517" y="3753974"/>
            <a:ext cx="2952328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noProof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change the </a:t>
            </a:r>
            <a:r>
              <a:rPr lang="en-US" sz="900" b="1" baseline="0" noProof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presentation title</a:t>
            </a:r>
            <a:r>
              <a:rPr lang="en-US" sz="900" baseline="0" noProof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28600" indent="-228600">
              <a:spcBef>
                <a:spcPts val="200"/>
              </a:spcBef>
              <a:buAutoNum type="arabicPeriod"/>
            </a:pPr>
            <a:r>
              <a:rPr lang="en-US" sz="900" noProof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the Insert tab, go to Header &amp; Footer</a:t>
            </a:r>
            <a:endParaRPr lang="en-US" sz="900" baseline="0" noProof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spcBef>
                <a:spcPts val="200"/>
              </a:spcBef>
              <a:buAutoNum type="arabicPeriod"/>
            </a:pPr>
            <a:r>
              <a:rPr lang="en-US" sz="900" baseline="0" noProof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the Presentation title in the Footer area</a:t>
            </a:r>
          </a:p>
          <a:p>
            <a:pPr marL="228600" indent="-228600">
              <a:spcBef>
                <a:spcPts val="200"/>
              </a:spcBef>
              <a:buAutoNum type="arabicPeriod"/>
            </a:pPr>
            <a:r>
              <a:rPr lang="en-US" sz="900" baseline="0" noProof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</a:t>
            </a:r>
            <a:r>
              <a:rPr lang="en-US" sz="900" b="1" baseline="0" noProof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</a:t>
            </a:r>
            <a:r>
              <a:rPr lang="en-US" sz="900" b="0" baseline="0" noProof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apply this change to the current slide only or </a:t>
            </a:r>
            <a:r>
              <a:rPr lang="en-US" sz="900" b="1" baseline="0" noProof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 to All </a:t>
            </a:r>
            <a:r>
              <a:rPr lang="en-US" sz="900" b="0" baseline="0" noProof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want to apply the change to the entire presentation</a:t>
            </a:r>
            <a:r>
              <a:rPr lang="en-US" sz="900" baseline="0" noProof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900" noProof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0" name="Groupe 29"/>
          <p:cNvGrpSpPr/>
          <p:nvPr userDrawn="1"/>
        </p:nvGrpSpPr>
        <p:grpSpPr>
          <a:xfrm>
            <a:off x="-296189" y="3753974"/>
            <a:ext cx="144016" cy="1364565"/>
            <a:chOff x="-252536" y="-795971"/>
            <a:chExt cx="144016" cy="1364565"/>
          </a:xfrm>
        </p:grpSpPr>
        <p:cxnSp>
          <p:nvCxnSpPr>
            <p:cNvPr id="31" name="Connecteur droit 30"/>
            <p:cNvCxnSpPr/>
            <p:nvPr userDrawn="1"/>
          </p:nvCxnSpPr>
          <p:spPr>
            <a:xfrm>
              <a:off x="-252536" y="-795971"/>
              <a:ext cx="0" cy="1364565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necteur droit 31"/>
            <p:cNvCxnSpPr/>
            <p:nvPr userDrawn="1"/>
          </p:nvCxnSpPr>
          <p:spPr>
            <a:xfrm flipH="1">
              <a:off x="-252536" y="338145"/>
              <a:ext cx="144016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Imag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-730359" y="1710119"/>
            <a:ext cx="253420" cy="183967"/>
          </a:xfrm>
          <a:prstGeom prst="rect">
            <a:avLst/>
          </a:prstGeom>
        </p:spPr>
      </p:pic>
      <p:pic>
        <p:nvPicPr>
          <p:cNvPr id="36" name="Image 3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-730359" y="2281619"/>
            <a:ext cx="253420" cy="183967"/>
          </a:xfrm>
          <a:prstGeom prst="rect">
            <a:avLst/>
          </a:prstGeom>
        </p:spPr>
      </p:pic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491AF826-6135-4D1B-88F9-048CD66C029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60000" y="1073301"/>
            <a:ext cx="4112326" cy="344313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 noProof="0" err="1"/>
              <a:t>Texto</a:t>
            </a:r>
            <a:r>
              <a:rPr lang="en-US" noProof="0"/>
              <a:t> 1 </a:t>
            </a:r>
          </a:p>
          <a:p>
            <a:pPr lvl="1"/>
            <a:r>
              <a:rPr lang="en-US" noProof="0" err="1"/>
              <a:t>Texto</a:t>
            </a:r>
            <a:r>
              <a:rPr lang="en-US" noProof="0"/>
              <a:t> 2 </a:t>
            </a:r>
          </a:p>
          <a:p>
            <a:pPr lvl="2"/>
            <a:r>
              <a:rPr lang="en-US" noProof="0" err="1"/>
              <a:t>Texto</a:t>
            </a:r>
            <a:r>
              <a:rPr lang="en-US" noProof="0"/>
              <a:t> 3 </a:t>
            </a:r>
          </a:p>
          <a:p>
            <a:pPr lvl="2"/>
            <a:r>
              <a:rPr lang="en-US" noProof="0" err="1"/>
              <a:t>Texto</a:t>
            </a:r>
            <a:r>
              <a:rPr lang="en-US" noProof="0"/>
              <a:t> 4</a:t>
            </a:r>
          </a:p>
        </p:txBody>
      </p:sp>
      <p:sp>
        <p:nvSpPr>
          <p:cNvPr id="18" name="Espace réservé du texte 10">
            <a:extLst>
              <a:ext uri="{FF2B5EF4-FFF2-40B4-BE49-F238E27FC236}">
                <a16:creationId xmlns:a16="http://schemas.microsoft.com/office/drawing/2014/main" id="{CFEEE405-8235-42BE-A489-8306C9A0C83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684982" y="1073301"/>
            <a:ext cx="4112326" cy="3443138"/>
          </a:xfrm>
        </p:spPr>
        <p:txBody>
          <a:bodyPr/>
          <a:lstStyle/>
          <a:p>
            <a:pPr lvl="0"/>
            <a:r>
              <a:rPr lang="en-US" noProof="0" err="1"/>
              <a:t>Texto</a:t>
            </a:r>
            <a:r>
              <a:rPr lang="en-US" noProof="0"/>
              <a:t> 1 </a:t>
            </a:r>
          </a:p>
          <a:p>
            <a:pPr lvl="1"/>
            <a:r>
              <a:rPr lang="en-US" noProof="0" err="1"/>
              <a:t>Texto</a:t>
            </a:r>
            <a:r>
              <a:rPr lang="en-US" noProof="0"/>
              <a:t> 2 </a:t>
            </a:r>
          </a:p>
          <a:p>
            <a:pPr lvl="2"/>
            <a:r>
              <a:rPr lang="en-US" noProof="0" err="1"/>
              <a:t>Texto</a:t>
            </a:r>
            <a:r>
              <a:rPr lang="en-US" noProof="0"/>
              <a:t> 3 </a:t>
            </a:r>
          </a:p>
          <a:p>
            <a:pPr lvl="2"/>
            <a:r>
              <a:rPr lang="en-US" noProof="0" err="1"/>
              <a:t>Texto</a:t>
            </a:r>
            <a:r>
              <a:rPr lang="en-US" noProof="0"/>
              <a:t> 4</a:t>
            </a:r>
          </a:p>
        </p:txBody>
      </p:sp>
      <p:sp>
        <p:nvSpPr>
          <p:cNvPr id="10" name="Titre 9">
            <a:extLst>
              <a:ext uri="{FF2B5EF4-FFF2-40B4-BE49-F238E27FC236}">
                <a16:creationId xmlns:a16="http://schemas.microsoft.com/office/drawing/2014/main" id="{7F41775F-9C59-47DD-9DD9-A6E52E0F5C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304818"/>
            <a:ext cx="7048333" cy="330662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err="1"/>
              <a:t>Titulo</a:t>
            </a:r>
            <a:endParaRPr lang="fr-FR"/>
          </a:p>
        </p:txBody>
      </p:sp>
      <p:cxnSp>
        <p:nvCxnSpPr>
          <p:cNvPr id="2" name="Connecteur droit 1">
            <a:extLst>
              <a:ext uri="{FF2B5EF4-FFF2-40B4-BE49-F238E27FC236}">
                <a16:creationId xmlns:a16="http://schemas.microsoft.com/office/drawing/2014/main" id="{196E499A-ACBA-AFF1-4371-744066CD7926}"/>
              </a:ext>
            </a:extLst>
          </p:cNvPr>
          <p:cNvCxnSpPr>
            <a:cxnSpLocks noChangeAspect="1"/>
          </p:cNvCxnSpPr>
          <p:nvPr userDrawn="1"/>
        </p:nvCxnSpPr>
        <p:spPr>
          <a:xfrm>
            <a:off x="360000" y="721112"/>
            <a:ext cx="396000" cy="0"/>
          </a:xfrm>
          <a:prstGeom prst="line">
            <a:avLst/>
          </a:prstGeom>
          <a:ln w="38100" cap="rnd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86512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26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visuel 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1F73483C-7FD2-4451-825B-7A93262904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327702"/>
            <a:ext cx="5064055" cy="307777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err="1"/>
              <a:t>Titulo</a:t>
            </a:r>
            <a:endParaRPr lang="en-US" noProof="0"/>
          </a:p>
        </p:txBody>
      </p:sp>
      <p:sp>
        <p:nvSpPr>
          <p:cNvPr id="13" name="Espace réservé du texte 10">
            <a:extLst>
              <a:ext uri="{FF2B5EF4-FFF2-40B4-BE49-F238E27FC236}">
                <a16:creationId xmlns:a16="http://schemas.microsoft.com/office/drawing/2014/main" id="{284DC51A-D5E9-46AD-A915-1D44753E9CE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60001" y="1073301"/>
            <a:ext cx="4821046" cy="3443138"/>
          </a:xfrm>
        </p:spPr>
        <p:txBody>
          <a:bodyPr/>
          <a:lstStyle/>
          <a:p>
            <a:pPr lvl="0"/>
            <a:r>
              <a:rPr lang="en-US" noProof="0" err="1"/>
              <a:t>Texto</a:t>
            </a:r>
            <a:r>
              <a:rPr lang="en-US" noProof="0"/>
              <a:t> 1 </a:t>
            </a:r>
          </a:p>
          <a:p>
            <a:pPr lvl="1"/>
            <a:r>
              <a:rPr lang="en-US" noProof="0" err="1"/>
              <a:t>Texto</a:t>
            </a:r>
            <a:r>
              <a:rPr lang="en-US" noProof="0"/>
              <a:t> 2 </a:t>
            </a:r>
          </a:p>
          <a:p>
            <a:pPr lvl="2"/>
            <a:r>
              <a:rPr lang="en-US" noProof="0" err="1"/>
              <a:t>Texto</a:t>
            </a:r>
            <a:r>
              <a:rPr lang="en-US" noProof="0"/>
              <a:t> 3 </a:t>
            </a:r>
          </a:p>
          <a:p>
            <a:pPr lvl="2"/>
            <a:r>
              <a:rPr lang="en-US" noProof="0" err="1"/>
              <a:t>Texto</a:t>
            </a:r>
            <a:r>
              <a:rPr lang="en-US" noProof="0"/>
              <a:t> 4</a:t>
            </a:r>
          </a:p>
        </p:txBody>
      </p:sp>
      <p:sp>
        <p:nvSpPr>
          <p:cNvPr id="16" name="Espace réservé pour une image  12">
            <a:extLst>
              <a:ext uri="{FF2B5EF4-FFF2-40B4-BE49-F238E27FC236}">
                <a16:creationId xmlns:a16="http://schemas.microsoft.com/office/drawing/2014/main" id="{CBF8930B-8B4A-46DB-A8D2-8C018F037CE2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5415541" y="876101"/>
            <a:ext cx="3382641" cy="3640337"/>
          </a:xfrm>
          <a:prstGeom prst="roundRect">
            <a:avLst>
              <a:gd name="adj" fmla="val 2932"/>
            </a:avLst>
          </a:prstGeom>
          <a:solidFill>
            <a:schemeClr val="bg1">
              <a:lumMod val="95000"/>
            </a:schemeClr>
          </a:solidFill>
        </p:spPr>
        <p:txBody>
          <a:bodyPr wrap="square" bIns="612000" anchor="ctr">
            <a:noAutofit/>
          </a:bodyPr>
          <a:lstStyle>
            <a:lvl1pPr marL="0" indent="0" algn="ctr">
              <a:spcBef>
                <a:spcPts val="1200"/>
              </a:spcBef>
              <a:buNone/>
              <a:defRPr/>
            </a:lvl1pPr>
          </a:lstStyle>
          <a:p>
            <a:endParaRPr lang="en-US" noProof="0"/>
          </a:p>
        </p:txBody>
      </p:sp>
      <p:grpSp>
        <p:nvGrpSpPr>
          <p:cNvPr id="14" name="Groupe 13"/>
          <p:cNvGrpSpPr/>
          <p:nvPr userDrawn="1"/>
        </p:nvGrpSpPr>
        <p:grpSpPr>
          <a:xfrm>
            <a:off x="9302033" y="374577"/>
            <a:ext cx="3240360" cy="3221395"/>
            <a:chOff x="9302033" y="374577"/>
            <a:chExt cx="3240360" cy="3221395"/>
          </a:xfrm>
        </p:grpSpPr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B1B2E457-29C3-4185-B7AE-4472BB076F94}"/>
                </a:ext>
              </a:extLst>
            </p:cNvPr>
            <p:cNvSpPr txBox="1"/>
            <p:nvPr userDrawn="1"/>
          </p:nvSpPr>
          <p:spPr>
            <a:xfrm>
              <a:off x="9590065" y="374577"/>
              <a:ext cx="2952328" cy="322139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</a:rPr>
                <a:t>To </a:t>
              </a:r>
              <a:r>
                <a:rPr kumimoji="0" lang="en-US" sz="9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</a:rPr>
                <a:t>replace an image displayed</a:t>
              </a: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</a:rPr>
                <a:t>:</a:t>
              </a:r>
            </a:p>
            <a:p>
              <a:pPr marL="228600" marR="0" lvl="0" indent="-228600" defTabSz="91440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</a:rPr>
                <a:t>Delete the image displayed</a:t>
              </a:r>
            </a:p>
            <a:p>
              <a:pPr marL="228600" marR="0" lvl="0" indent="-228600" defTabSz="91440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</a:rPr>
                <a:t>Click on the Pictures icon</a:t>
              </a:r>
            </a:p>
            <a:p>
              <a:pPr marL="228600" marR="0" lvl="0" indent="-228600" defTabSz="91440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</a:rPr>
                <a:t>Select a new image</a:t>
              </a:r>
            </a:p>
            <a:p>
              <a:pPr marL="228600" marR="0" lvl="0" indent="-228600" defTabSz="91440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endPara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 pitchFamily="34" charset="0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</a:rPr>
                <a:t>To </a:t>
              </a:r>
              <a:r>
                <a:rPr kumimoji="0" lang="en-US" sz="9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</a:rPr>
                <a:t>resize an image</a:t>
              </a: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</a:rPr>
                <a:t>:</a:t>
              </a:r>
            </a:p>
            <a:p>
              <a:pPr marL="228600" marR="0" lvl="0" indent="-228600" defTabSz="91440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</a:rPr>
                <a:t>Click on the image</a:t>
              </a:r>
            </a:p>
            <a:p>
              <a:pPr marL="228600" marR="0" lvl="0" indent="-228600" defTabSz="91440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</a:rPr>
                <a:t>Go to the Format tab</a:t>
              </a:r>
            </a:p>
            <a:p>
              <a:pPr marL="228600" marR="0" lvl="0" indent="-228600" defTabSz="91440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</a:rPr>
                <a:t>Click on Crop</a:t>
              </a:r>
            </a:p>
            <a:p>
              <a:pPr marL="228600" marR="0" lvl="0" indent="-228600" defTabSz="91440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</a:rPr>
                <a:t>Cropping handles will appear. Click, hold and drag a handle to crop the image.</a:t>
              </a:r>
            </a:p>
            <a:p>
              <a:pPr marL="228600" marR="0" lvl="0" indent="-228600" defTabSz="91440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</a:rPr>
                <a:t>Centre the image by clicking, holding and dragging it to the centre of the box. 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 typeface="+mj-lt"/>
                <a:buNone/>
                <a:tabLst/>
                <a:defRPr/>
              </a:pPr>
              <a:r>
                <a:rPr kumimoji="0" lang="en-US" sz="900" b="0" i="0" u="sng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</a:rPr>
                <a:t>N.B.</a:t>
              </a: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</a:rPr>
                <a:t> To crop the image proportionally, hold the Shift key while you resize the image.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 typeface="+mj-lt"/>
                <a:buNone/>
                <a:tabLst/>
                <a:defRPr/>
              </a:pPr>
              <a:endPara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 pitchFamily="34" charset="0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 pitchFamily="34" charset="0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</a:rPr>
                <a:t>To </a:t>
              </a:r>
              <a:r>
                <a:rPr kumimoji="0" lang="en-US" sz="9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</a:rPr>
                <a:t>insert an image</a:t>
              </a: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</a:rPr>
                <a:t>:</a:t>
              </a:r>
            </a:p>
            <a:p>
              <a:pPr marL="228600" marR="0" lvl="0" indent="-228600" defTabSz="91440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</a:rPr>
                <a:t>Click on the Pictures icon in the Insert tab</a:t>
              </a:r>
            </a:p>
            <a:p>
              <a:pPr marL="228600" marR="0" lvl="0" indent="-228600" defTabSz="91440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</a:rPr>
                <a:t>Select your image</a:t>
              </a:r>
            </a:p>
          </p:txBody>
        </p:sp>
        <p:grpSp>
          <p:nvGrpSpPr>
            <p:cNvPr id="18" name="Groupe 17">
              <a:extLst>
                <a:ext uri="{FF2B5EF4-FFF2-40B4-BE49-F238E27FC236}">
                  <a16:creationId xmlns:a16="http://schemas.microsoft.com/office/drawing/2014/main" id="{AA7E34BA-7C0C-4F4A-BE93-C9D8B7757AE2}"/>
                </a:ext>
              </a:extLst>
            </p:cNvPr>
            <p:cNvGrpSpPr/>
            <p:nvPr userDrawn="1"/>
          </p:nvGrpSpPr>
          <p:grpSpPr>
            <a:xfrm flipH="1">
              <a:off x="9302033" y="554852"/>
              <a:ext cx="144016" cy="2903220"/>
              <a:chOff x="-252536" y="-475622"/>
              <a:chExt cx="144016" cy="2903220"/>
            </a:xfrm>
          </p:grpSpPr>
          <p:cxnSp>
            <p:nvCxnSpPr>
              <p:cNvPr id="21" name="Connecteur droit 20">
                <a:extLst>
                  <a:ext uri="{FF2B5EF4-FFF2-40B4-BE49-F238E27FC236}">
                    <a16:creationId xmlns:a16="http://schemas.microsoft.com/office/drawing/2014/main" id="{BA2C0092-0D10-44DF-A42D-62236A482999}"/>
                  </a:ext>
                </a:extLst>
              </p:cNvPr>
              <p:cNvCxnSpPr/>
              <p:nvPr userDrawn="1"/>
            </p:nvCxnSpPr>
            <p:spPr>
              <a:xfrm rot="10800000" flipH="1" flipV="1">
                <a:off x="-252536" y="-475622"/>
                <a:ext cx="0" cy="2903220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22" name="Connecteur droit 21">
                <a:extLst>
                  <a:ext uri="{FF2B5EF4-FFF2-40B4-BE49-F238E27FC236}">
                    <a16:creationId xmlns:a16="http://schemas.microsoft.com/office/drawing/2014/main" id="{7692B5F3-A908-4F3E-A116-A35317B4C62C}"/>
                  </a:ext>
                </a:extLst>
              </p:cNvPr>
              <p:cNvCxnSpPr/>
              <p:nvPr userDrawn="1"/>
            </p:nvCxnSpPr>
            <p:spPr>
              <a:xfrm flipH="1">
                <a:off x="-252536" y="911924"/>
                <a:ext cx="144016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</p:grpSp>
        <p:pic>
          <p:nvPicPr>
            <p:cNvPr id="19" name="Image 18">
              <a:extLst>
                <a:ext uri="{FF2B5EF4-FFF2-40B4-BE49-F238E27FC236}">
                  <a16:creationId xmlns:a16="http://schemas.microsoft.com/office/drawing/2014/main" id="{E069FBD5-E0D9-490A-AC07-7FE8384DCB2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171783" y="1336062"/>
              <a:ext cx="308933" cy="492004"/>
            </a:xfrm>
            <a:prstGeom prst="rect">
              <a:avLst/>
            </a:prstGeom>
            <a:ln>
              <a:solidFill>
                <a:srgbClr val="625C59"/>
              </a:solidFill>
            </a:ln>
          </p:spPr>
        </p:pic>
      </p:grpSp>
      <p:cxnSp>
        <p:nvCxnSpPr>
          <p:cNvPr id="2" name="Connecteur droit 1">
            <a:extLst>
              <a:ext uri="{FF2B5EF4-FFF2-40B4-BE49-F238E27FC236}">
                <a16:creationId xmlns:a16="http://schemas.microsoft.com/office/drawing/2014/main" id="{E95B8A98-A5CA-0FEA-F7C2-DE5E0C5E7F16}"/>
              </a:ext>
            </a:extLst>
          </p:cNvPr>
          <p:cNvCxnSpPr>
            <a:cxnSpLocks noChangeAspect="1"/>
          </p:cNvCxnSpPr>
          <p:nvPr userDrawn="1"/>
        </p:nvCxnSpPr>
        <p:spPr>
          <a:xfrm>
            <a:off x="360000" y="721112"/>
            <a:ext cx="396000" cy="0"/>
          </a:xfrm>
          <a:prstGeom prst="line">
            <a:avLst/>
          </a:prstGeom>
          <a:ln w="38100" cap="rnd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56292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 1/3 +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1F3E4D4-25FF-4610-91B2-31E97C6320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50561" y="347665"/>
            <a:ext cx="3633972" cy="307777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err="1"/>
              <a:t>Titulo</a:t>
            </a:r>
            <a:r>
              <a:rPr lang="en-US" noProof="0"/>
              <a:t> 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376EA039-2D90-4E19-9ACC-96D5BFE331D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941763" y="1071879"/>
            <a:ext cx="4851400" cy="3444559"/>
          </a:xfrm>
        </p:spPr>
        <p:txBody>
          <a:bodyPr/>
          <a:lstStyle/>
          <a:p>
            <a:pPr lvl="0"/>
            <a:r>
              <a:rPr lang="en-US" noProof="0" err="1"/>
              <a:t>Texto</a:t>
            </a:r>
            <a:r>
              <a:rPr lang="en-US" noProof="0"/>
              <a:t> 1 </a:t>
            </a:r>
          </a:p>
          <a:p>
            <a:pPr lvl="1"/>
            <a:r>
              <a:rPr lang="en-US" noProof="0" err="1"/>
              <a:t>Texto</a:t>
            </a:r>
            <a:r>
              <a:rPr lang="en-US" noProof="0"/>
              <a:t> 2 </a:t>
            </a:r>
          </a:p>
          <a:p>
            <a:pPr lvl="2"/>
            <a:r>
              <a:rPr lang="en-US" noProof="0" err="1"/>
              <a:t>Texto</a:t>
            </a:r>
            <a:r>
              <a:rPr lang="en-US" noProof="0"/>
              <a:t> 3 </a:t>
            </a:r>
          </a:p>
          <a:p>
            <a:pPr lvl="2"/>
            <a:r>
              <a:rPr lang="en-US" noProof="0" err="1"/>
              <a:t>Texto</a:t>
            </a:r>
            <a:r>
              <a:rPr lang="en-US" noProof="0"/>
              <a:t> 4</a:t>
            </a:r>
          </a:p>
        </p:txBody>
      </p:sp>
      <p:sp>
        <p:nvSpPr>
          <p:cNvPr id="14" name="Espace réservé pour une image  12">
            <a:extLst>
              <a:ext uri="{FF2B5EF4-FFF2-40B4-BE49-F238E27FC236}">
                <a16:creationId xmlns:a16="http://schemas.microsoft.com/office/drawing/2014/main" id="{BEEAF0CE-8DEE-4553-A899-F4DF84FF0F5F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352426" y="347665"/>
            <a:ext cx="3382640" cy="4168773"/>
          </a:xfrm>
          <a:prstGeom prst="roundRect">
            <a:avLst>
              <a:gd name="adj" fmla="val 2932"/>
            </a:avLst>
          </a:prstGeom>
          <a:solidFill>
            <a:schemeClr val="bg1">
              <a:lumMod val="95000"/>
            </a:schemeClr>
          </a:solidFill>
        </p:spPr>
        <p:txBody>
          <a:bodyPr wrap="square" bIns="612000" anchor="ctr">
            <a:noAutofit/>
          </a:bodyPr>
          <a:lstStyle>
            <a:lvl1pPr marL="0" indent="0" algn="ctr">
              <a:spcBef>
                <a:spcPts val="1200"/>
              </a:spcBef>
              <a:buNone/>
              <a:defRPr/>
            </a:lvl1pPr>
          </a:lstStyle>
          <a:p>
            <a:r>
              <a:rPr lang="en-US" noProof="0"/>
              <a:t>Add image</a:t>
            </a:r>
          </a:p>
        </p:txBody>
      </p:sp>
      <p:grpSp>
        <p:nvGrpSpPr>
          <p:cNvPr id="15" name="Groupe 14"/>
          <p:cNvGrpSpPr/>
          <p:nvPr userDrawn="1"/>
        </p:nvGrpSpPr>
        <p:grpSpPr>
          <a:xfrm>
            <a:off x="-3367279" y="1289276"/>
            <a:ext cx="3141689" cy="3221395"/>
            <a:chOff x="-3367279" y="1289276"/>
            <a:chExt cx="3141689" cy="3221395"/>
          </a:xfrm>
        </p:grpSpPr>
        <p:grpSp>
          <p:nvGrpSpPr>
            <p:cNvPr id="17" name="Groupe 16"/>
            <p:cNvGrpSpPr/>
            <p:nvPr userDrawn="1"/>
          </p:nvGrpSpPr>
          <p:grpSpPr>
            <a:xfrm rot="10800000" flipH="1">
              <a:off x="-369606" y="1384300"/>
              <a:ext cx="144016" cy="2903220"/>
              <a:chOff x="-252536" y="-475622"/>
              <a:chExt cx="144016" cy="2903220"/>
            </a:xfrm>
          </p:grpSpPr>
          <p:cxnSp>
            <p:nvCxnSpPr>
              <p:cNvPr id="20" name="Connecteur droit 19"/>
              <p:cNvCxnSpPr/>
              <p:nvPr userDrawn="1"/>
            </p:nvCxnSpPr>
            <p:spPr>
              <a:xfrm rot="10800000" flipH="1" flipV="1">
                <a:off x="-252536" y="-475622"/>
                <a:ext cx="0" cy="290322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Connecteur droit 20"/>
              <p:cNvCxnSpPr/>
              <p:nvPr userDrawn="1"/>
            </p:nvCxnSpPr>
            <p:spPr>
              <a:xfrm flipH="1">
                <a:off x="-252536" y="911924"/>
                <a:ext cx="144016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B1B2E457-29C3-4185-B7AE-4472BB076F94}"/>
                </a:ext>
              </a:extLst>
            </p:cNvPr>
            <p:cNvSpPr txBox="1"/>
            <p:nvPr userDrawn="1"/>
          </p:nvSpPr>
          <p:spPr>
            <a:xfrm>
              <a:off x="-3367279" y="1289276"/>
              <a:ext cx="2952328" cy="322139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900" noProof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</a:t>
              </a:r>
              <a:r>
                <a:rPr lang="en-US" sz="900" b="1" noProof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replace</a:t>
              </a:r>
              <a:r>
                <a:rPr lang="en-US" sz="900" b="1" baseline="0" noProof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900" b="1" noProof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 image displayed</a:t>
              </a:r>
              <a:r>
                <a:rPr lang="en-US" sz="900" baseline="0" noProof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r>
                <a:rPr lang="en-US" sz="900" noProof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Delete the image displayed</a:t>
              </a:r>
              <a:endParaRPr lang="en-US" sz="900" baseline="0" noProof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marR="0" indent="-228600" algn="l" defTabSz="914400" rtl="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en-US" sz="900" noProof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Click on the Pictures</a:t>
              </a:r>
              <a:r>
                <a:rPr lang="en-US" sz="900" baseline="0" noProof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icon</a:t>
              </a:r>
              <a:endParaRPr lang="en-US" sz="900" noProof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marR="0" indent="-228600" algn="l" defTabSz="914400" rtl="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en-US" sz="900" noProof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Select a new image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endParaRPr lang="en-US" sz="900" baseline="0" noProof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indent="0">
                <a:spcBef>
                  <a:spcPts val="200"/>
                </a:spcBef>
                <a:buNone/>
              </a:pPr>
              <a:r>
                <a:rPr lang="en-US" sz="900" baseline="0" noProof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</a:t>
              </a:r>
              <a:r>
                <a:rPr lang="en-US" sz="900" b="1" baseline="0" noProof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resize an image</a:t>
              </a:r>
              <a:r>
                <a:rPr lang="en-US" sz="900" baseline="0" noProof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r>
                <a:rPr lang="en-US" sz="900" baseline="0" noProof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Click on the image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r>
                <a:rPr lang="en-US" sz="900" baseline="0" noProof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Go to the Format tab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r>
                <a:rPr lang="en-US" sz="900" baseline="0" noProof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Click on Crop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r>
                <a:rPr lang="en-US" sz="900" baseline="0" noProof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Cropping handles will appear. Click, hold and drag a handle to crop the image.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r>
                <a:rPr lang="en-US" sz="900" baseline="0" noProof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Centre the image by clicking, holding and dragging it to the centre of the box. </a:t>
              </a:r>
            </a:p>
            <a:p>
              <a:pPr marL="0" indent="0">
                <a:spcBef>
                  <a:spcPts val="200"/>
                </a:spcBef>
                <a:buFont typeface="+mj-lt"/>
                <a:buNone/>
              </a:pPr>
              <a:r>
                <a:rPr lang="en-US" sz="900" u="sng" baseline="0" noProof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N.B.</a:t>
              </a:r>
              <a:r>
                <a:rPr lang="en-US" sz="900" baseline="0" noProof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To crop the image proportionally, hold the Shift key while you resize the image.</a:t>
              </a:r>
            </a:p>
            <a:p>
              <a:pPr marL="0" indent="0">
                <a:spcBef>
                  <a:spcPts val="200"/>
                </a:spcBef>
                <a:buFont typeface="+mj-lt"/>
                <a:buNone/>
              </a:pPr>
              <a:endParaRPr lang="en-US" sz="900" baseline="0" noProof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900" noProof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900" noProof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</a:t>
              </a:r>
              <a:r>
                <a:rPr lang="en-US" sz="900" b="1" baseline="0" noProof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insert an image</a:t>
              </a:r>
              <a:r>
                <a:rPr lang="en-US" sz="900" baseline="0" noProof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r>
                <a:rPr lang="en-US" sz="900" noProof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Click on the </a:t>
              </a:r>
              <a:r>
                <a:rPr lang="en-US" sz="900" b="0" noProof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Pictures</a:t>
              </a:r>
              <a:r>
                <a:rPr lang="en-US" sz="900" noProof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icon in the </a:t>
              </a:r>
              <a:r>
                <a:rPr lang="en-US" sz="900" b="0" noProof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Insert</a:t>
              </a:r>
              <a:r>
                <a:rPr lang="en-US" sz="900" noProof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tab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r>
                <a:rPr lang="en-US" sz="900" noProof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Select your image</a:t>
              </a:r>
            </a:p>
          </p:txBody>
        </p:sp>
        <p:pic>
          <p:nvPicPr>
            <p:cNvPr id="19" name="Image 18">
              <a:extLst>
                <a:ext uri="{FF2B5EF4-FFF2-40B4-BE49-F238E27FC236}">
                  <a16:creationId xmlns:a16="http://schemas.microsoft.com/office/drawing/2014/main" id="{E069FBD5-E0D9-490A-AC07-7FE8384DCB2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785561" y="2250761"/>
              <a:ext cx="308933" cy="492004"/>
            </a:xfrm>
            <a:prstGeom prst="rect">
              <a:avLst/>
            </a:prstGeom>
            <a:ln>
              <a:solidFill>
                <a:schemeClr val="bg2"/>
              </a:solidFill>
            </a:ln>
          </p:spPr>
        </p:pic>
      </p:grpSp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FFD09E69-CE86-0F4F-D1DE-C9A2CDF100D1}"/>
              </a:ext>
            </a:extLst>
          </p:cNvPr>
          <p:cNvCxnSpPr>
            <a:cxnSpLocks noChangeAspect="1"/>
          </p:cNvCxnSpPr>
          <p:nvPr userDrawn="1"/>
        </p:nvCxnSpPr>
        <p:spPr>
          <a:xfrm>
            <a:off x="3870643" y="721112"/>
            <a:ext cx="396000" cy="0"/>
          </a:xfrm>
          <a:prstGeom prst="line">
            <a:avLst/>
          </a:prstGeom>
          <a:ln w="38100" cap="rnd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4" name="Espace réservé du pied de page 4">
            <a:extLst>
              <a:ext uri="{FF2B5EF4-FFF2-40B4-BE49-F238E27FC236}">
                <a16:creationId xmlns:a16="http://schemas.microsoft.com/office/drawing/2014/main" id="{04254B93-94B2-01E3-2ADF-4745229363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0043" y="4896428"/>
            <a:ext cx="2895600" cy="123111"/>
          </a:xfrm>
          <a:prstGeom prst="rect">
            <a:avLst/>
          </a:prstGeom>
        </p:spPr>
        <p:txBody>
          <a:bodyPr vert="horz" lIns="36000" tIns="0" rIns="36000" bIns="0" rtlCol="0" anchor="ctr">
            <a:spAutoFit/>
          </a:bodyPr>
          <a:lstStyle>
            <a:lvl1pPr algn="l">
              <a:defRPr sz="8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NOMBRE DEL PROYECTO </a:t>
            </a:r>
          </a:p>
        </p:txBody>
      </p:sp>
      <p:sp>
        <p:nvSpPr>
          <p:cNvPr id="5" name="Espace réservé du numéro de diapositive 5">
            <a:extLst>
              <a:ext uri="{FF2B5EF4-FFF2-40B4-BE49-F238E27FC236}">
                <a16:creationId xmlns:a16="http://schemas.microsoft.com/office/drawing/2014/main" id="{3148D452-54BC-619B-5517-981EBD42C4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043" y="4896428"/>
            <a:ext cx="504000" cy="123111"/>
          </a:xfrm>
          <a:prstGeom prst="rect">
            <a:avLst/>
          </a:prstGeom>
        </p:spPr>
        <p:txBody>
          <a:bodyPr vert="horz" wrap="square" lIns="36000" tIns="0" rIns="36000" bIns="0" rtlCol="0" anchor="ctr">
            <a:spAutoFit/>
          </a:bodyPr>
          <a:lstStyle>
            <a:lvl1pPr algn="r">
              <a:defRPr sz="8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D52E7CA-940C-4B6E-9E73-0245BA95FC91}" type="slidenum">
              <a:rPr lang="en-US" smtClean="0"/>
              <a:pPr/>
              <a:t>‹#›</a:t>
            </a:fld>
            <a:r>
              <a:rPr lang="en-US"/>
              <a:t> /</a:t>
            </a:r>
          </a:p>
        </p:txBody>
      </p:sp>
    </p:spTree>
    <p:extLst>
      <p:ext uri="{BB962C8B-B14F-4D97-AF65-F5344CB8AC3E}">
        <p14:creationId xmlns:p14="http://schemas.microsoft.com/office/powerpoint/2010/main" val="2621834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apositive d'ouverture gau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56D9DD0D-4E35-C652-ABC3-CA3DF0554F38}"/>
              </a:ext>
            </a:extLst>
          </p:cNvPr>
          <p:cNvSpPr/>
          <p:nvPr userDrawn="1"/>
        </p:nvSpPr>
        <p:spPr>
          <a:xfrm>
            <a:off x="8045638" y="4555768"/>
            <a:ext cx="957685" cy="5527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4" name="SG logo SVG 2023">
            <a:extLst>
              <a:ext uri="{FF2B5EF4-FFF2-40B4-BE49-F238E27FC236}">
                <a16:creationId xmlns:a16="http://schemas.microsoft.com/office/drawing/2014/main" id="{A1634895-0CE7-80F3-D7DD-4B2377FD0971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8086727" y="4525200"/>
            <a:ext cx="766762" cy="319633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1ACD2D84-9050-38A2-AB52-353E9D1B3277}"/>
              </a:ext>
            </a:extLst>
          </p:cNvPr>
          <p:cNvSpPr/>
          <p:nvPr userDrawn="1"/>
        </p:nvSpPr>
        <p:spPr>
          <a:xfrm>
            <a:off x="7339137" y="81386"/>
            <a:ext cx="1766564" cy="7420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Forme libre : forme 25">
            <a:extLst>
              <a:ext uri="{FF2B5EF4-FFF2-40B4-BE49-F238E27FC236}">
                <a16:creationId xmlns:a16="http://schemas.microsoft.com/office/drawing/2014/main" id="{870079BE-7FB0-4406-59B0-FCE7A2A48F00}"/>
              </a:ext>
            </a:extLst>
          </p:cNvPr>
          <p:cNvSpPr/>
          <p:nvPr userDrawn="1"/>
        </p:nvSpPr>
        <p:spPr>
          <a:xfrm>
            <a:off x="4825907" y="596188"/>
            <a:ext cx="3694845" cy="3929012"/>
          </a:xfrm>
          <a:custGeom>
            <a:avLst/>
            <a:gdLst>
              <a:gd name="connsiteX0" fmla="*/ 3885673 w 3981622"/>
              <a:gd name="connsiteY0" fmla="*/ 0 h 4285517"/>
              <a:gd name="connsiteX1" fmla="*/ 3974309 w 3981622"/>
              <a:gd name="connsiteY1" fmla="*/ 59895 h 4285517"/>
              <a:gd name="connsiteX2" fmla="*/ 3981622 w 3981622"/>
              <a:gd name="connsiteY2" fmla="*/ 100862 h 4285517"/>
              <a:gd name="connsiteX3" fmla="*/ 3981622 w 3981622"/>
              <a:gd name="connsiteY3" fmla="*/ 100868 h 4285517"/>
              <a:gd name="connsiteX4" fmla="*/ 3981622 w 3981622"/>
              <a:gd name="connsiteY4" fmla="*/ 3207409 h 4285517"/>
              <a:gd name="connsiteX5" fmla="*/ 3981622 w 3981622"/>
              <a:gd name="connsiteY5" fmla="*/ 3330161 h 4285517"/>
              <a:gd name="connsiteX6" fmla="*/ 3981622 w 3981622"/>
              <a:gd name="connsiteY6" fmla="*/ 3407434 h 4285517"/>
              <a:gd name="connsiteX7" fmla="*/ 3863859 w 3981622"/>
              <a:gd name="connsiteY7" fmla="*/ 3553188 h 4285517"/>
              <a:gd name="connsiteX8" fmla="*/ 236220 w 3981622"/>
              <a:gd name="connsiteY8" fmla="*/ 4263064 h 4285517"/>
              <a:gd name="connsiteX9" fmla="*/ 236220 w 3981622"/>
              <a:gd name="connsiteY9" fmla="*/ 4260278 h 4285517"/>
              <a:gd name="connsiteX10" fmla="*/ 117889 w 3981622"/>
              <a:gd name="connsiteY10" fmla="*/ 4283343 h 4285517"/>
              <a:gd name="connsiteX11" fmla="*/ 0 w 3981622"/>
              <a:gd name="connsiteY11" fmla="*/ 4183988 h 4285517"/>
              <a:gd name="connsiteX12" fmla="*/ 0 w 3981622"/>
              <a:gd name="connsiteY12" fmla="*/ 876918 h 4285517"/>
              <a:gd name="connsiteX13" fmla="*/ 117889 w 3981622"/>
              <a:gd name="connsiteY13" fmla="*/ 731795 h 4285517"/>
              <a:gd name="connsiteX14" fmla="*/ 3863860 w 3981622"/>
              <a:gd name="connsiteY14" fmla="*/ 1513 h 4285517"/>
              <a:gd name="connsiteX15" fmla="*/ 3863860 w 3981622"/>
              <a:gd name="connsiteY15" fmla="*/ 2144 h 4285517"/>
              <a:gd name="connsiteX16" fmla="*/ 3885673 w 3981622"/>
              <a:gd name="connsiteY16" fmla="*/ 0 h 4285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981622" h="4285517">
                <a:moveTo>
                  <a:pt x="3885673" y="0"/>
                </a:moveTo>
                <a:cubicBezTo>
                  <a:pt x="3926619" y="0"/>
                  <a:pt x="3960118" y="23121"/>
                  <a:pt x="3974309" y="59895"/>
                </a:cubicBezTo>
                <a:lnTo>
                  <a:pt x="3981622" y="100862"/>
                </a:lnTo>
                <a:lnTo>
                  <a:pt x="3981622" y="100868"/>
                </a:lnTo>
                <a:lnTo>
                  <a:pt x="3981622" y="3207409"/>
                </a:lnTo>
                <a:lnTo>
                  <a:pt x="3981622" y="3330161"/>
                </a:lnTo>
                <a:lnTo>
                  <a:pt x="3981622" y="3407434"/>
                </a:lnTo>
                <a:cubicBezTo>
                  <a:pt x="3980210" y="3477196"/>
                  <a:pt x="3931768" y="3537150"/>
                  <a:pt x="3863859" y="3553188"/>
                </a:cubicBezTo>
                <a:lnTo>
                  <a:pt x="236220" y="4263064"/>
                </a:lnTo>
                <a:lnTo>
                  <a:pt x="236220" y="4260278"/>
                </a:lnTo>
                <a:lnTo>
                  <a:pt x="117889" y="4283343"/>
                </a:lnTo>
                <a:cubicBezTo>
                  <a:pt x="52829" y="4296078"/>
                  <a:pt x="0" y="4251570"/>
                  <a:pt x="0" y="4183988"/>
                </a:cubicBezTo>
                <a:lnTo>
                  <a:pt x="0" y="876918"/>
                </a:lnTo>
                <a:cubicBezTo>
                  <a:pt x="1710" y="807357"/>
                  <a:pt x="50156" y="747719"/>
                  <a:pt x="117889" y="731795"/>
                </a:cubicBezTo>
                <a:lnTo>
                  <a:pt x="3863860" y="1513"/>
                </a:lnTo>
                <a:lnTo>
                  <a:pt x="3863860" y="2144"/>
                </a:lnTo>
                <a:cubicBezTo>
                  <a:pt x="3871047" y="762"/>
                  <a:pt x="3878347" y="44"/>
                  <a:pt x="3885673" y="0"/>
                </a:cubicBezTo>
                <a:close/>
              </a:path>
            </a:pathLst>
          </a:custGeom>
          <a:solidFill>
            <a:srgbClr val="ED0530"/>
          </a:solidFill>
          <a:ln w="12600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7" name="Titre 7">
            <a:extLst>
              <a:ext uri="{FF2B5EF4-FFF2-40B4-BE49-F238E27FC236}">
                <a16:creationId xmlns:a16="http://schemas.microsoft.com/office/drawing/2014/main" id="{CE3607EA-93A0-6EC9-579D-485998F36B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6728" y="2102913"/>
            <a:ext cx="2676809" cy="307777"/>
          </a:xfrm>
        </p:spPr>
        <p:txBody>
          <a:bodyPr anchor="b"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es-ES" sz="1800" b="1" i="0" u="none" strike="noStrike" cap="all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CATEGORÍA </a:t>
            </a:r>
            <a:r>
              <a:rPr lang="en-US" noProof="0"/>
              <a:t> 1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8660EDC0-170D-35C4-46D2-F3AAC8B3330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16728" y="2697020"/>
            <a:ext cx="2605371" cy="288000"/>
          </a:xfrm>
          <a:prstGeom prst="rect">
            <a:avLst/>
          </a:prstGeom>
        </p:spPr>
        <p:txBody>
          <a:bodyPr tIns="0">
            <a:noAutofit/>
          </a:bodyPr>
          <a:lstStyle>
            <a:lvl1pPr marL="0" marR="0" indent="0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cap="none" baseline="0"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  <a:lvl2pPr marL="359991" marR="0" indent="-359991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tabLst/>
              <a:defRPr/>
            </a:lvl2pPr>
            <a:lvl3pPr marL="503987" marR="0" indent="-143996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◦"/>
              <a:tabLst/>
              <a:defRPr/>
            </a:lvl3pPr>
            <a:lvl4pPr marL="791981" marR="0" indent="-143996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▪"/>
              <a:tabLst/>
              <a:defRPr/>
            </a:lvl4pPr>
          </a:lstStyle>
          <a:p>
            <a:pPr lvl="0"/>
            <a:r>
              <a:rPr lang="en-US" noProof="0" err="1"/>
              <a:t>Nombre</a:t>
            </a:r>
            <a:r>
              <a:rPr lang="en-US" noProof="0"/>
              <a:t> del Proyecto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64DFCDEF-BE25-C4BC-9D9B-5633AC77542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1193" y="1752805"/>
            <a:ext cx="4262317" cy="1612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437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3023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nde image + grande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3FB8B12E-D1C6-43BC-8815-17AAEAD543B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" y="0"/>
            <a:ext cx="9144000" cy="3810000"/>
          </a:xfrm>
          <a:custGeom>
            <a:avLst/>
            <a:gdLst>
              <a:gd name="connsiteX0" fmla="*/ 0 w 9144000"/>
              <a:gd name="connsiteY0" fmla="*/ 0 h 3810000"/>
              <a:gd name="connsiteX1" fmla="*/ 9144000 w 9144000"/>
              <a:gd name="connsiteY1" fmla="*/ 0 h 3810000"/>
              <a:gd name="connsiteX2" fmla="*/ 9144000 w 9144000"/>
              <a:gd name="connsiteY2" fmla="*/ 3810000 h 3810000"/>
              <a:gd name="connsiteX3" fmla="*/ 7779941 w 9144000"/>
              <a:gd name="connsiteY3" fmla="*/ 3810000 h 3810000"/>
              <a:gd name="connsiteX4" fmla="*/ 8688866 w 9144000"/>
              <a:gd name="connsiteY4" fmla="*/ 3633324 h 3810000"/>
              <a:gd name="connsiteX5" fmla="*/ 8792009 w 9144000"/>
              <a:gd name="connsiteY5" fmla="*/ 3506275 h 3810000"/>
              <a:gd name="connsiteX6" fmla="*/ 8792009 w 9144000"/>
              <a:gd name="connsiteY6" fmla="*/ 1014445 h 3810000"/>
              <a:gd name="connsiteX7" fmla="*/ 8688866 w 9144000"/>
              <a:gd name="connsiteY7" fmla="*/ 927433 h 3810000"/>
              <a:gd name="connsiteX8" fmla="*/ 3638840 w 9144000"/>
              <a:gd name="connsiteY8" fmla="*/ 1908802 h 3810000"/>
              <a:gd name="connsiteX9" fmla="*/ 3535696 w 9144000"/>
              <a:gd name="connsiteY9" fmla="*/ 2035935 h 3810000"/>
              <a:gd name="connsiteX10" fmla="*/ 3535696 w 9144000"/>
              <a:gd name="connsiteY10" fmla="*/ 3810000 h 3810000"/>
              <a:gd name="connsiteX11" fmla="*/ 0 w 9144000"/>
              <a:gd name="connsiteY11" fmla="*/ 3810000 h 3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144000" h="3810000">
                <a:moveTo>
                  <a:pt x="0" y="0"/>
                </a:moveTo>
                <a:lnTo>
                  <a:pt x="9144000" y="0"/>
                </a:lnTo>
                <a:lnTo>
                  <a:pt x="9144000" y="3810000"/>
                </a:lnTo>
                <a:lnTo>
                  <a:pt x="7779941" y="3810000"/>
                </a:lnTo>
                <a:lnTo>
                  <a:pt x="8688866" y="3633324"/>
                </a:lnTo>
                <a:cubicBezTo>
                  <a:pt x="8745871" y="3622290"/>
                  <a:pt x="8792009" y="3565369"/>
                  <a:pt x="8792009" y="3506275"/>
                </a:cubicBezTo>
                <a:lnTo>
                  <a:pt x="8792009" y="1014445"/>
                </a:lnTo>
                <a:cubicBezTo>
                  <a:pt x="8792009" y="955351"/>
                  <a:pt x="8745871" y="916400"/>
                  <a:pt x="8688866" y="927433"/>
                </a:cubicBezTo>
                <a:lnTo>
                  <a:pt x="3638840" y="1908802"/>
                </a:lnTo>
                <a:cubicBezTo>
                  <a:pt x="3581918" y="1919919"/>
                  <a:pt x="3535696" y="1976757"/>
                  <a:pt x="3535696" y="2035935"/>
                </a:cubicBezTo>
                <a:lnTo>
                  <a:pt x="3535696" y="3810000"/>
                </a:lnTo>
                <a:lnTo>
                  <a:pt x="0" y="3810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bIns="612000" anchor="ctr">
            <a:noAutofit/>
          </a:bodyPr>
          <a:lstStyle>
            <a:lvl1pPr marL="0" indent="0" algn="ctr">
              <a:spcBef>
                <a:spcPts val="1200"/>
              </a:spcBef>
              <a:buNone/>
              <a:defRPr/>
            </a:lvl1pPr>
          </a:lstStyle>
          <a:p>
            <a:endParaRPr lang="en-US" noProof="0"/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22572C44-6B98-4C76-BF19-B58310C03EA1}"/>
              </a:ext>
            </a:extLst>
          </p:cNvPr>
          <p:cNvSpPr txBox="1"/>
          <p:nvPr userDrawn="1"/>
        </p:nvSpPr>
        <p:spPr>
          <a:xfrm>
            <a:off x="-2300564" y="494385"/>
            <a:ext cx="2100583" cy="3031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noProof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900" b="1" noProof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replace</a:t>
            </a:r>
            <a:r>
              <a:rPr lang="en-US" sz="900" b="1" baseline="0" noProof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b="1" noProof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image displayed</a:t>
            </a:r>
            <a:r>
              <a:rPr lang="en-US" sz="900" baseline="0" noProof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28600" indent="-228600">
              <a:spcBef>
                <a:spcPts val="200"/>
              </a:spcBef>
              <a:buFont typeface="+mj-lt"/>
              <a:buAutoNum type="arabicPeriod"/>
            </a:pPr>
            <a:r>
              <a:rPr lang="en-US" sz="900" noProof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Delete the image displayed</a:t>
            </a:r>
            <a:endParaRPr lang="en-US" sz="900" baseline="0" noProof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900" noProof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the Pictures</a:t>
            </a:r>
            <a:r>
              <a:rPr lang="en-US" sz="900" baseline="0" noProof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icon</a:t>
            </a:r>
            <a:endParaRPr lang="en-US" sz="900" noProof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900" noProof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 a new image</a:t>
            </a:r>
            <a:r>
              <a:rPr lang="en-US" sz="900" b="1" noProof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79388" indent="-176213">
              <a:spcBef>
                <a:spcPts val="200"/>
              </a:spcBef>
              <a:buAutoNum type="arabicPeriod"/>
              <a:tabLst/>
            </a:pPr>
            <a:endParaRPr lang="en-US" sz="900" b="1" noProof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200"/>
              </a:spcBef>
              <a:buNone/>
            </a:pPr>
            <a:r>
              <a:rPr lang="en-US" sz="900" baseline="0" noProof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900" b="1" baseline="0" noProof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resize an image</a:t>
            </a:r>
            <a:r>
              <a:rPr lang="en-US" sz="900" baseline="0" noProof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28600" indent="-228600">
              <a:spcBef>
                <a:spcPts val="200"/>
              </a:spcBef>
              <a:buFont typeface="+mj-lt"/>
              <a:buAutoNum type="arabicPeriod"/>
            </a:pPr>
            <a:r>
              <a:rPr lang="en-US" sz="900" baseline="0" noProof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the image</a:t>
            </a:r>
          </a:p>
          <a:p>
            <a:pPr marL="228600" indent="-228600">
              <a:spcBef>
                <a:spcPts val="200"/>
              </a:spcBef>
              <a:buFont typeface="+mj-lt"/>
              <a:buAutoNum type="arabicPeriod"/>
            </a:pPr>
            <a:r>
              <a:rPr lang="en-US" sz="900" baseline="0" noProof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 to the Format tab</a:t>
            </a:r>
          </a:p>
          <a:p>
            <a:pPr marL="228600" indent="-228600">
              <a:spcBef>
                <a:spcPts val="200"/>
              </a:spcBef>
              <a:buFont typeface="+mj-lt"/>
              <a:buAutoNum type="arabicPeriod"/>
            </a:pPr>
            <a:r>
              <a:rPr lang="en-US" sz="900" baseline="0" noProof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Crop</a:t>
            </a:r>
          </a:p>
          <a:p>
            <a:pPr marL="228600" indent="-228600">
              <a:spcBef>
                <a:spcPts val="200"/>
              </a:spcBef>
              <a:buFont typeface="+mj-lt"/>
              <a:buAutoNum type="arabicPeriod"/>
            </a:pPr>
            <a:r>
              <a:rPr lang="en-US" sz="900" baseline="0" noProof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Cropping handles will appear. Click, hold and drag a handle to crop the image.</a:t>
            </a:r>
          </a:p>
          <a:p>
            <a:pPr marL="228600" indent="-228600">
              <a:spcBef>
                <a:spcPts val="200"/>
              </a:spcBef>
              <a:buFont typeface="+mj-lt"/>
              <a:buAutoNum type="arabicPeriod"/>
            </a:pPr>
            <a:r>
              <a:rPr lang="en-US" sz="900" baseline="0" noProof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Centre the image by clicking, holding and dragging it to the centre of the box. </a:t>
            </a:r>
          </a:p>
          <a:p>
            <a:pPr marL="0" indent="0">
              <a:spcBef>
                <a:spcPts val="200"/>
              </a:spcBef>
              <a:buFont typeface="+mj-lt"/>
              <a:buNone/>
            </a:pPr>
            <a:r>
              <a:rPr lang="en-US" sz="900" u="sng" baseline="0" noProof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N.B.</a:t>
            </a:r>
            <a:r>
              <a:rPr lang="en-US" sz="900" baseline="0" noProof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crop the image proportionally, hold the Shift key while you resize the image.</a:t>
            </a:r>
          </a:p>
          <a:p>
            <a:pPr marL="0" indent="0">
              <a:spcBef>
                <a:spcPts val="200"/>
              </a:spcBef>
              <a:buNone/>
            </a:pPr>
            <a:endParaRPr lang="en-US" sz="900" baseline="0" noProof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6" name="Groupe 45">
            <a:extLst>
              <a:ext uri="{FF2B5EF4-FFF2-40B4-BE49-F238E27FC236}">
                <a16:creationId xmlns:a16="http://schemas.microsoft.com/office/drawing/2014/main" id="{ABD3710F-0552-4936-BD67-EFA1F55EF606}"/>
              </a:ext>
            </a:extLst>
          </p:cNvPr>
          <p:cNvGrpSpPr/>
          <p:nvPr userDrawn="1"/>
        </p:nvGrpSpPr>
        <p:grpSpPr>
          <a:xfrm>
            <a:off x="-252536" y="581025"/>
            <a:ext cx="144016" cy="4562475"/>
            <a:chOff x="-252536" y="-197952"/>
            <a:chExt cx="144016" cy="4562475"/>
          </a:xfrm>
        </p:grpSpPr>
        <p:cxnSp>
          <p:nvCxnSpPr>
            <p:cNvPr id="47" name="Connecteur droit 46">
              <a:extLst>
                <a:ext uri="{FF2B5EF4-FFF2-40B4-BE49-F238E27FC236}">
                  <a16:creationId xmlns:a16="http://schemas.microsoft.com/office/drawing/2014/main" id="{35EF02FC-47B6-4B91-99D5-62181834A079}"/>
                </a:ext>
              </a:extLst>
            </p:cNvPr>
            <p:cNvCxnSpPr/>
            <p:nvPr userDrawn="1"/>
          </p:nvCxnSpPr>
          <p:spPr>
            <a:xfrm>
              <a:off x="-252536" y="-197952"/>
              <a:ext cx="0" cy="4562475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necteur droit 47">
              <a:extLst>
                <a:ext uri="{FF2B5EF4-FFF2-40B4-BE49-F238E27FC236}">
                  <a16:creationId xmlns:a16="http://schemas.microsoft.com/office/drawing/2014/main" id="{4CD56F71-2D4F-4E7D-BCDE-080C81A03AE7}"/>
                </a:ext>
              </a:extLst>
            </p:cNvPr>
            <p:cNvCxnSpPr/>
            <p:nvPr userDrawn="1"/>
          </p:nvCxnSpPr>
          <p:spPr>
            <a:xfrm flipH="1">
              <a:off x="-252536" y="260648"/>
              <a:ext cx="144016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9" name="Image 48">
            <a:extLst>
              <a:ext uri="{FF2B5EF4-FFF2-40B4-BE49-F238E27FC236}">
                <a16:creationId xmlns:a16="http://schemas.microsoft.com/office/drawing/2014/main" id="{60333338-DE4E-40ED-9DB6-2DFB675D28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554998" y="2027187"/>
            <a:ext cx="308933" cy="492004"/>
          </a:xfrm>
          <a:prstGeom prst="rect">
            <a:avLst/>
          </a:prstGeom>
          <a:ln>
            <a:solidFill>
              <a:schemeClr val="bg2"/>
            </a:solidFill>
          </a:ln>
        </p:spPr>
      </p:pic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id="{B384779C-7C44-49EE-9A08-67E0E77A79A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35697" y="925564"/>
            <a:ext cx="5256313" cy="3691273"/>
          </a:xfrm>
          <a:custGeom>
            <a:avLst/>
            <a:gdLst>
              <a:gd name="connsiteX0" fmla="*/ 5153170 w 5256313"/>
              <a:gd name="connsiteY0" fmla="*/ 1869 h 3691273"/>
              <a:gd name="connsiteX1" fmla="*/ 5256313 w 5256313"/>
              <a:gd name="connsiteY1" fmla="*/ 88881 h 3691273"/>
              <a:gd name="connsiteX2" fmla="*/ 5256313 w 5256313"/>
              <a:gd name="connsiteY2" fmla="*/ 2580711 h 3691273"/>
              <a:gd name="connsiteX3" fmla="*/ 5153170 w 5256313"/>
              <a:gd name="connsiteY3" fmla="*/ 2707760 h 3691273"/>
              <a:gd name="connsiteX4" fmla="*/ 103144 w 5256313"/>
              <a:gd name="connsiteY4" fmla="*/ 3689379 h 3691273"/>
              <a:gd name="connsiteX5" fmla="*/ 0 w 5256313"/>
              <a:gd name="connsiteY5" fmla="*/ 3602367 h 3691273"/>
              <a:gd name="connsiteX6" fmla="*/ 0 w 5256313"/>
              <a:gd name="connsiteY6" fmla="*/ 1110371 h 3691273"/>
              <a:gd name="connsiteX7" fmla="*/ 103144 w 5256313"/>
              <a:gd name="connsiteY7" fmla="*/ 983238 h 3691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56313" h="3691273">
                <a:moveTo>
                  <a:pt x="5153170" y="1869"/>
                </a:moveTo>
                <a:cubicBezTo>
                  <a:pt x="5210175" y="-9164"/>
                  <a:pt x="5256313" y="29787"/>
                  <a:pt x="5256313" y="88881"/>
                </a:cubicBezTo>
                <a:lnTo>
                  <a:pt x="5256313" y="2580711"/>
                </a:lnTo>
                <a:cubicBezTo>
                  <a:pt x="5256313" y="2639805"/>
                  <a:pt x="5210175" y="2696726"/>
                  <a:pt x="5153170" y="2707760"/>
                </a:cubicBezTo>
                <a:lnTo>
                  <a:pt x="103144" y="3689379"/>
                </a:lnTo>
                <a:cubicBezTo>
                  <a:pt x="46222" y="3700496"/>
                  <a:pt x="0" y="3661545"/>
                  <a:pt x="0" y="3602367"/>
                </a:cubicBezTo>
                <a:lnTo>
                  <a:pt x="0" y="1110371"/>
                </a:lnTo>
                <a:cubicBezTo>
                  <a:pt x="0" y="1051193"/>
                  <a:pt x="46222" y="994355"/>
                  <a:pt x="103144" y="983238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lIns="216000" tIns="1116000" anchor="t">
            <a:noAutofit/>
          </a:bodyPr>
          <a:lstStyle>
            <a:lvl1pPr marL="0" indent="0">
              <a:buNone/>
              <a:defRPr sz="1700" b="1">
                <a:solidFill>
                  <a:schemeClr val="bg1"/>
                </a:solidFill>
              </a:defRPr>
            </a:lvl1pPr>
            <a:lvl2pPr marL="0" indent="0">
              <a:buNone/>
              <a:defRPr sz="1500" b="0">
                <a:solidFill>
                  <a:schemeClr val="bg1"/>
                </a:solidFill>
              </a:defRPr>
            </a:lvl2pPr>
            <a:lvl3pPr marL="0" indent="0">
              <a:buNone/>
              <a:defRPr>
                <a:solidFill>
                  <a:schemeClr val="bg1"/>
                </a:solidFill>
              </a:defRPr>
            </a:lvl3pPr>
            <a:lvl4pPr marL="0" indent="0">
              <a:buNone/>
              <a:defRPr>
                <a:solidFill>
                  <a:schemeClr val="bg1"/>
                </a:solidFill>
              </a:defRPr>
            </a:lvl4pPr>
            <a:lvl5pPr marL="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err="1"/>
              <a:t>Tutulo</a:t>
            </a:r>
            <a:r>
              <a:rPr lang="fr-FR"/>
              <a:t> del </a:t>
            </a:r>
            <a:r>
              <a:rPr lang="fr-FR" err="1"/>
              <a:t>Proyecto</a:t>
            </a:r>
            <a:endParaRPr lang="fr-FR"/>
          </a:p>
          <a:p>
            <a:pPr lvl="1"/>
            <a:r>
              <a:rPr lang="fr-FR"/>
              <a:t>Nombre </a:t>
            </a:r>
          </a:p>
          <a:p>
            <a:pPr lvl="2"/>
            <a:r>
              <a:rPr lang="fr-FR"/>
              <a:t>Ciudad</a:t>
            </a:r>
          </a:p>
        </p:txBody>
      </p:sp>
    </p:spTree>
    <p:extLst>
      <p:ext uri="{BB962C8B-B14F-4D97-AF65-F5344CB8AC3E}">
        <p14:creationId xmlns:p14="http://schemas.microsoft.com/office/powerpoint/2010/main" val="12462178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id="{6A9A2261-CD61-4E18-87BF-4C6EFE54DB6E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348168" y="1201537"/>
            <a:ext cx="1971076" cy="3284874"/>
          </a:xfrm>
          <a:custGeom>
            <a:avLst/>
            <a:gdLst>
              <a:gd name="connsiteX0" fmla="*/ 1915455 w 1971076"/>
              <a:gd name="connsiteY0" fmla="*/ 117 h 3284874"/>
              <a:gd name="connsiteX1" fmla="*/ 1970955 w 1971076"/>
              <a:gd name="connsiteY1" fmla="*/ 63140 h 3284874"/>
              <a:gd name="connsiteX2" fmla="*/ 1970955 w 1971076"/>
              <a:gd name="connsiteY2" fmla="*/ 2838540 h 3284874"/>
              <a:gd name="connsiteX3" fmla="*/ 1898096 w 1971076"/>
              <a:gd name="connsiteY3" fmla="*/ 2928521 h 3284874"/>
              <a:gd name="connsiteX4" fmla="*/ 72967 w 1971076"/>
              <a:gd name="connsiteY4" fmla="*/ 3283346 h 3284874"/>
              <a:gd name="connsiteX5" fmla="*/ 56027 w 1971076"/>
              <a:gd name="connsiteY5" fmla="*/ 3284767 h 3284874"/>
              <a:gd name="connsiteX6" fmla="*/ 107 w 1971076"/>
              <a:gd name="connsiteY6" fmla="*/ 3221780 h 3284874"/>
              <a:gd name="connsiteX7" fmla="*/ 107 w 1971076"/>
              <a:gd name="connsiteY7" fmla="*/ 446198 h 3284874"/>
              <a:gd name="connsiteX8" fmla="*/ 72967 w 1971076"/>
              <a:gd name="connsiteY8" fmla="*/ 356217 h 3284874"/>
              <a:gd name="connsiteX9" fmla="*/ 1898096 w 1971076"/>
              <a:gd name="connsiteY9" fmla="*/ 1574 h 3284874"/>
              <a:gd name="connsiteX10" fmla="*/ 1915455 w 1971076"/>
              <a:gd name="connsiteY10" fmla="*/ 117 h 3284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71076" h="3284874">
                <a:moveTo>
                  <a:pt x="1915455" y="117"/>
                </a:moveTo>
                <a:cubicBezTo>
                  <a:pt x="1948187" y="2193"/>
                  <a:pt x="1973032" y="30408"/>
                  <a:pt x="1970955" y="63140"/>
                </a:cubicBezTo>
                <a:lnTo>
                  <a:pt x="1970955" y="2838540"/>
                </a:lnTo>
                <a:cubicBezTo>
                  <a:pt x="1969954" y="2881618"/>
                  <a:pt x="1940027" y="2918594"/>
                  <a:pt x="1898096" y="2928521"/>
                </a:cubicBezTo>
                <a:lnTo>
                  <a:pt x="72967" y="3283346"/>
                </a:lnTo>
                <a:cubicBezTo>
                  <a:pt x="67411" y="3284622"/>
                  <a:pt x="61710" y="3285113"/>
                  <a:pt x="56027" y="3284767"/>
                </a:cubicBezTo>
                <a:cubicBezTo>
                  <a:pt x="23204" y="3282818"/>
                  <a:pt x="-1842" y="3254621"/>
                  <a:pt x="107" y="3221780"/>
                </a:cubicBezTo>
                <a:lnTo>
                  <a:pt x="107" y="446198"/>
                </a:lnTo>
                <a:cubicBezTo>
                  <a:pt x="1036" y="403102"/>
                  <a:pt x="31000" y="366090"/>
                  <a:pt x="72967" y="356217"/>
                </a:cubicBezTo>
                <a:lnTo>
                  <a:pt x="1898096" y="1574"/>
                </a:lnTo>
                <a:cubicBezTo>
                  <a:pt x="1903779" y="244"/>
                  <a:pt x="1909626" y="-248"/>
                  <a:pt x="1915455" y="117"/>
                </a:cubicBezTo>
                <a:close/>
              </a:path>
            </a:pathLst>
          </a:custGeom>
          <a:solidFill>
            <a:schemeClr val="tx2"/>
          </a:solidFill>
        </p:spPr>
        <p:txBody>
          <a:bodyPr wrap="square" lIns="108000" tIns="900000">
            <a:normAutofit/>
          </a:bodyPr>
          <a:lstStyle>
            <a:lvl1pPr marL="0" indent="0">
              <a:buClr>
                <a:schemeClr val="bg1"/>
              </a:buClr>
              <a:buNone/>
              <a:defRPr sz="1200" b="1" cap="none" baseline="0">
                <a:solidFill>
                  <a:schemeClr val="bg1"/>
                </a:solidFill>
              </a:defRPr>
            </a:lvl1pPr>
            <a:lvl2pPr marL="177800" indent="-177800">
              <a:buClr>
                <a:schemeClr val="bg1"/>
              </a:buClr>
              <a:defRPr sz="1100">
                <a:solidFill>
                  <a:schemeClr val="bg1"/>
                </a:solidFill>
              </a:defRPr>
            </a:lvl2pPr>
            <a:lvl3pPr marL="539750" indent="-139700">
              <a:buClr>
                <a:schemeClr val="bg1"/>
              </a:buClr>
              <a:defRPr sz="105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/>
            </a:lvl4pPr>
            <a:lvl5pPr marL="245700" indent="0">
              <a:buNone/>
              <a:defRPr/>
            </a:lvl5pPr>
          </a:lstStyle>
          <a:p>
            <a:pPr lvl="0"/>
            <a:r>
              <a:rPr lang="en-US" noProof="0" err="1"/>
              <a:t>Cliquez</a:t>
            </a:r>
            <a:r>
              <a:rPr lang="en-US" noProof="0"/>
              <a:t> pour modifier les styles du </a:t>
            </a:r>
            <a:r>
              <a:rPr lang="en-US" noProof="0" err="1"/>
              <a:t>texte</a:t>
            </a:r>
            <a:r>
              <a:rPr lang="en-US" noProof="0"/>
              <a:t> du masque</a:t>
            </a:r>
          </a:p>
          <a:p>
            <a:pPr lvl="1"/>
            <a:r>
              <a:rPr lang="en-US" noProof="0"/>
              <a:t>Deuxième </a:t>
            </a:r>
            <a:r>
              <a:rPr lang="en-US" noProof="0" err="1"/>
              <a:t>niveau</a:t>
            </a:r>
            <a:endParaRPr lang="en-US" noProof="0"/>
          </a:p>
          <a:p>
            <a:pPr lvl="2"/>
            <a:r>
              <a:rPr lang="en-US" noProof="0" err="1"/>
              <a:t>Troisième</a:t>
            </a:r>
            <a:r>
              <a:rPr lang="en-US" noProof="0"/>
              <a:t> </a:t>
            </a:r>
            <a:r>
              <a:rPr lang="en-US" noProof="0" err="1"/>
              <a:t>niveau</a:t>
            </a:r>
            <a:endParaRPr lang="en-US" noProof="0"/>
          </a:p>
        </p:txBody>
      </p:sp>
      <p:sp>
        <p:nvSpPr>
          <p:cNvPr id="29" name="Espace réservé du texte 7">
            <a:extLst>
              <a:ext uri="{FF2B5EF4-FFF2-40B4-BE49-F238E27FC236}">
                <a16:creationId xmlns:a16="http://schemas.microsoft.com/office/drawing/2014/main" id="{9B3370EE-5935-423E-A4FE-6E7645524E9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60000" y="654998"/>
            <a:ext cx="6932975" cy="288000"/>
          </a:xfrm>
          <a:prstGeom prst="rect">
            <a:avLst/>
          </a:prstGeom>
        </p:spPr>
        <p:txBody>
          <a:bodyPr tIns="0">
            <a:noAutofit/>
          </a:bodyPr>
          <a:lstStyle>
            <a:lvl1pPr marL="0" marR="0" indent="0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cap="none" baseline="0">
                <a:solidFill>
                  <a:schemeClr val="bg2"/>
                </a:solidFill>
              </a:defRPr>
            </a:lvl1pPr>
            <a:lvl2pPr marL="359991" marR="0" indent="-359991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tabLst/>
              <a:defRPr/>
            </a:lvl2pPr>
            <a:lvl3pPr marL="503987" marR="0" indent="-143996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◦"/>
              <a:tabLst/>
              <a:defRPr/>
            </a:lvl3pPr>
            <a:lvl4pPr marL="791981" marR="0" indent="-143996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▪"/>
              <a:tabLst/>
              <a:defRPr/>
            </a:lvl4pPr>
          </a:lstStyle>
          <a:p>
            <a:pPr lvl="0"/>
            <a:r>
              <a:rPr lang="en-US" noProof="0" err="1"/>
              <a:t>Subtitulo</a:t>
            </a:r>
            <a:r>
              <a:rPr lang="en-US" noProof="0"/>
              <a:t> 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0C6D9CD2-0E63-4284-AB20-F93219E367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err="1"/>
              <a:t>Categotias</a:t>
            </a:r>
            <a:r>
              <a:rPr lang="en-US" noProof="0"/>
              <a:t> 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0D7FB8A0-2197-49BF-9275-5B1771095D78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2508438" y="1201537"/>
            <a:ext cx="1971076" cy="3284874"/>
          </a:xfrm>
          <a:custGeom>
            <a:avLst/>
            <a:gdLst>
              <a:gd name="connsiteX0" fmla="*/ 1915455 w 1971076"/>
              <a:gd name="connsiteY0" fmla="*/ 117 h 3284874"/>
              <a:gd name="connsiteX1" fmla="*/ 1970955 w 1971076"/>
              <a:gd name="connsiteY1" fmla="*/ 63140 h 3284874"/>
              <a:gd name="connsiteX2" fmla="*/ 1970955 w 1971076"/>
              <a:gd name="connsiteY2" fmla="*/ 2838540 h 3284874"/>
              <a:gd name="connsiteX3" fmla="*/ 1898096 w 1971076"/>
              <a:gd name="connsiteY3" fmla="*/ 2928521 h 3284874"/>
              <a:gd name="connsiteX4" fmla="*/ 72967 w 1971076"/>
              <a:gd name="connsiteY4" fmla="*/ 3283346 h 3284874"/>
              <a:gd name="connsiteX5" fmla="*/ 56027 w 1971076"/>
              <a:gd name="connsiteY5" fmla="*/ 3284767 h 3284874"/>
              <a:gd name="connsiteX6" fmla="*/ 107 w 1971076"/>
              <a:gd name="connsiteY6" fmla="*/ 3221780 h 3284874"/>
              <a:gd name="connsiteX7" fmla="*/ 107 w 1971076"/>
              <a:gd name="connsiteY7" fmla="*/ 446198 h 3284874"/>
              <a:gd name="connsiteX8" fmla="*/ 72967 w 1971076"/>
              <a:gd name="connsiteY8" fmla="*/ 356217 h 3284874"/>
              <a:gd name="connsiteX9" fmla="*/ 1898096 w 1971076"/>
              <a:gd name="connsiteY9" fmla="*/ 1574 h 3284874"/>
              <a:gd name="connsiteX10" fmla="*/ 1915455 w 1971076"/>
              <a:gd name="connsiteY10" fmla="*/ 117 h 3284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71076" h="3284874">
                <a:moveTo>
                  <a:pt x="1915455" y="117"/>
                </a:moveTo>
                <a:cubicBezTo>
                  <a:pt x="1948187" y="2193"/>
                  <a:pt x="1973032" y="30408"/>
                  <a:pt x="1970955" y="63140"/>
                </a:cubicBezTo>
                <a:lnTo>
                  <a:pt x="1970955" y="2838540"/>
                </a:lnTo>
                <a:cubicBezTo>
                  <a:pt x="1969954" y="2881618"/>
                  <a:pt x="1940027" y="2918594"/>
                  <a:pt x="1898096" y="2928521"/>
                </a:cubicBezTo>
                <a:lnTo>
                  <a:pt x="72967" y="3283346"/>
                </a:lnTo>
                <a:cubicBezTo>
                  <a:pt x="67411" y="3284622"/>
                  <a:pt x="61710" y="3285113"/>
                  <a:pt x="56027" y="3284767"/>
                </a:cubicBezTo>
                <a:cubicBezTo>
                  <a:pt x="23204" y="3282818"/>
                  <a:pt x="-1842" y="3254621"/>
                  <a:pt x="107" y="3221780"/>
                </a:cubicBezTo>
                <a:lnTo>
                  <a:pt x="107" y="446198"/>
                </a:lnTo>
                <a:cubicBezTo>
                  <a:pt x="1036" y="403102"/>
                  <a:pt x="31000" y="366090"/>
                  <a:pt x="72967" y="356217"/>
                </a:cubicBezTo>
                <a:lnTo>
                  <a:pt x="1898096" y="1574"/>
                </a:lnTo>
                <a:cubicBezTo>
                  <a:pt x="1903779" y="244"/>
                  <a:pt x="1909626" y="-248"/>
                  <a:pt x="1915455" y="117"/>
                </a:cubicBezTo>
                <a:close/>
              </a:path>
            </a:pathLst>
          </a:custGeom>
          <a:solidFill>
            <a:schemeClr val="accent3"/>
          </a:solidFill>
        </p:spPr>
        <p:txBody>
          <a:bodyPr wrap="square" lIns="108000" tIns="900000">
            <a:normAutofit/>
          </a:bodyPr>
          <a:lstStyle>
            <a:lvl1pPr marL="0" indent="0">
              <a:buClr>
                <a:schemeClr val="bg1"/>
              </a:buClr>
              <a:buNone/>
              <a:defRPr sz="1200" b="1" cap="all" baseline="0">
                <a:solidFill>
                  <a:schemeClr val="bg2"/>
                </a:solidFill>
              </a:defRPr>
            </a:lvl1pPr>
            <a:lvl2pPr marL="177800" indent="-177800">
              <a:buClr>
                <a:schemeClr val="bg1"/>
              </a:buClr>
              <a:defRPr sz="1100">
                <a:solidFill>
                  <a:schemeClr val="bg2"/>
                </a:solidFill>
              </a:defRPr>
            </a:lvl2pPr>
            <a:lvl3pPr marL="539750" indent="-139700">
              <a:buClr>
                <a:schemeClr val="bg1"/>
              </a:buClr>
              <a:defRPr sz="1050">
                <a:solidFill>
                  <a:schemeClr val="bg2"/>
                </a:solidFill>
              </a:defRPr>
            </a:lvl3pPr>
            <a:lvl4pPr>
              <a:buClr>
                <a:schemeClr val="bg1"/>
              </a:buClr>
              <a:defRPr/>
            </a:lvl4pPr>
            <a:lvl5pPr marL="245700" indent="0">
              <a:buNone/>
              <a:defRPr/>
            </a:lvl5pPr>
          </a:lstStyle>
          <a:p>
            <a:pPr lvl="0"/>
            <a:r>
              <a:rPr lang="en-US" noProof="0"/>
              <a:t>Cliquez pour modifier les styles du texte du masque</a:t>
            </a:r>
          </a:p>
          <a:p>
            <a:pPr lvl="1"/>
            <a:r>
              <a:rPr lang="en-US" noProof="0"/>
              <a:t>Deuxième niveau</a:t>
            </a:r>
          </a:p>
          <a:p>
            <a:pPr lvl="2"/>
            <a:r>
              <a:rPr lang="en-US" noProof="0"/>
              <a:t>Troisième niveau</a:t>
            </a:r>
          </a:p>
        </p:txBody>
      </p:sp>
      <p:sp>
        <p:nvSpPr>
          <p:cNvPr id="20" name="Espace réservé du texte 19">
            <a:extLst>
              <a:ext uri="{FF2B5EF4-FFF2-40B4-BE49-F238E27FC236}">
                <a16:creationId xmlns:a16="http://schemas.microsoft.com/office/drawing/2014/main" id="{E184ABEA-1F9C-47BA-A9F9-71496BE957C0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4668708" y="1201537"/>
            <a:ext cx="1971076" cy="3284874"/>
          </a:xfrm>
          <a:custGeom>
            <a:avLst/>
            <a:gdLst>
              <a:gd name="connsiteX0" fmla="*/ 1915455 w 1971076"/>
              <a:gd name="connsiteY0" fmla="*/ 117 h 3284874"/>
              <a:gd name="connsiteX1" fmla="*/ 1970955 w 1971076"/>
              <a:gd name="connsiteY1" fmla="*/ 63140 h 3284874"/>
              <a:gd name="connsiteX2" fmla="*/ 1970955 w 1971076"/>
              <a:gd name="connsiteY2" fmla="*/ 2838540 h 3284874"/>
              <a:gd name="connsiteX3" fmla="*/ 1898096 w 1971076"/>
              <a:gd name="connsiteY3" fmla="*/ 2928521 h 3284874"/>
              <a:gd name="connsiteX4" fmla="*/ 72967 w 1971076"/>
              <a:gd name="connsiteY4" fmla="*/ 3283346 h 3284874"/>
              <a:gd name="connsiteX5" fmla="*/ 56027 w 1971076"/>
              <a:gd name="connsiteY5" fmla="*/ 3284767 h 3284874"/>
              <a:gd name="connsiteX6" fmla="*/ 107 w 1971076"/>
              <a:gd name="connsiteY6" fmla="*/ 3221780 h 3284874"/>
              <a:gd name="connsiteX7" fmla="*/ 107 w 1971076"/>
              <a:gd name="connsiteY7" fmla="*/ 446198 h 3284874"/>
              <a:gd name="connsiteX8" fmla="*/ 72967 w 1971076"/>
              <a:gd name="connsiteY8" fmla="*/ 356217 h 3284874"/>
              <a:gd name="connsiteX9" fmla="*/ 1898096 w 1971076"/>
              <a:gd name="connsiteY9" fmla="*/ 1574 h 3284874"/>
              <a:gd name="connsiteX10" fmla="*/ 1915455 w 1971076"/>
              <a:gd name="connsiteY10" fmla="*/ 117 h 3284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71076" h="3284874">
                <a:moveTo>
                  <a:pt x="1915455" y="117"/>
                </a:moveTo>
                <a:cubicBezTo>
                  <a:pt x="1948187" y="2193"/>
                  <a:pt x="1973032" y="30408"/>
                  <a:pt x="1970955" y="63140"/>
                </a:cubicBezTo>
                <a:lnTo>
                  <a:pt x="1970955" y="2838540"/>
                </a:lnTo>
                <a:cubicBezTo>
                  <a:pt x="1969954" y="2881618"/>
                  <a:pt x="1940027" y="2918594"/>
                  <a:pt x="1898096" y="2928521"/>
                </a:cubicBezTo>
                <a:lnTo>
                  <a:pt x="72967" y="3283346"/>
                </a:lnTo>
                <a:cubicBezTo>
                  <a:pt x="67411" y="3284622"/>
                  <a:pt x="61710" y="3285113"/>
                  <a:pt x="56027" y="3284767"/>
                </a:cubicBezTo>
                <a:cubicBezTo>
                  <a:pt x="23204" y="3282818"/>
                  <a:pt x="-1842" y="3254621"/>
                  <a:pt x="107" y="3221780"/>
                </a:cubicBezTo>
                <a:lnTo>
                  <a:pt x="107" y="446198"/>
                </a:lnTo>
                <a:cubicBezTo>
                  <a:pt x="1036" y="403102"/>
                  <a:pt x="31000" y="366090"/>
                  <a:pt x="72967" y="356217"/>
                </a:cubicBezTo>
                <a:lnTo>
                  <a:pt x="1898096" y="1574"/>
                </a:lnTo>
                <a:cubicBezTo>
                  <a:pt x="1903779" y="244"/>
                  <a:pt x="1909626" y="-248"/>
                  <a:pt x="1915455" y="117"/>
                </a:cubicBezTo>
                <a:close/>
              </a:path>
            </a:pathLst>
          </a:custGeom>
          <a:solidFill>
            <a:schemeClr val="accent5"/>
          </a:solidFill>
        </p:spPr>
        <p:txBody>
          <a:bodyPr wrap="square" lIns="108000" tIns="900000">
            <a:normAutofit/>
          </a:bodyPr>
          <a:lstStyle>
            <a:lvl1pPr marL="0" indent="0">
              <a:buClr>
                <a:schemeClr val="bg1"/>
              </a:buClr>
              <a:buNone/>
              <a:defRPr sz="1200" b="1" cap="none" baseline="0">
                <a:solidFill>
                  <a:schemeClr val="bg1"/>
                </a:solidFill>
              </a:defRPr>
            </a:lvl1pPr>
            <a:lvl2pPr marL="177800" indent="-177800">
              <a:buClr>
                <a:schemeClr val="bg1"/>
              </a:buClr>
              <a:defRPr sz="1100">
                <a:solidFill>
                  <a:schemeClr val="bg1"/>
                </a:solidFill>
              </a:defRPr>
            </a:lvl2pPr>
            <a:lvl3pPr marL="539750" indent="-139700">
              <a:buClr>
                <a:schemeClr val="bg1"/>
              </a:buClr>
              <a:defRPr sz="105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/>
            </a:lvl4pPr>
            <a:lvl5pPr marL="245700" indent="0">
              <a:buNone/>
              <a:defRPr/>
            </a:lvl5pPr>
          </a:lstStyle>
          <a:p>
            <a:pPr lvl="0"/>
            <a:r>
              <a:rPr lang="en-US" noProof="0" err="1"/>
              <a:t>Cliquez</a:t>
            </a:r>
            <a:r>
              <a:rPr lang="en-US" noProof="0"/>
              <a:t> pour modifier les styles du </a:t>
            </a:r>
            <a:r>
              <a:rPr lang="en-US" noProof="0" err="1"/>
              <a:t>texte</a:t>
            </a:r>
            <a:r>
              <a:rPr lang="en-US" noProof="0"/>
              <a:t> du masque</a:t>
            </a:r>
          </a:p>
          <a:p>
            <a:pPr lvl="1"/>
            <a:r>
              <a:rPr lang="en-US" noProof="0"/>
              <a:t>Deuxième </a:t>
            </a:r>
            <a:r>
              <a:rPr lang="en-US" noProof="0" err="1"/>
              <a:t>niveau</a:t>
            </a:r>
            <a:endParaRPr lang="en-US" noProof="0"/>
          </a:p>
          <a:p>
            <a:pPr lvl="2"/>
            <a:r>
              <a:rPr lang="en-US" noProof="0" err="1"/>
              <a:t>Troisième</a:t>
            </a:r>
            <a:r>
              <a:rPr lang="en-US" noProof="0"/>
              <a:t> </a:t>
            </a:r>
            <a:r>
              <a:rPr lang="en-US" noProof="0" err="1"/>
              <a:t>niveau</a:t>
            </a:r>
            <a:endParaRPr lang="en-US" noProof="0"/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8257593C-6D59-4F90-AB82-DDED240F2BB7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6828978" y="1201537"/>
            <a:ext cx="1971076" cy="3284874"/>
          </a:xfrm>
          <a:custGeom>
            <a:avLst/>
            <a:gdLst>
              <a:gd name="connsiteX0" fmla="*/ 1915455 w 1971076"/>
              <a:gd name="connsiteY0" fmla="*/ 117 h 3284874"/>
              <a:gd name="connsiteX1" fmla="*/ 1970955 w 1971076"/>
              <a:gd name="connsiteY1" fmla="*/ 63140 h 3284874"/>
              <a:gd name="connsiteX2" fmla="*/ 1970955 w 1971076"/>
              <a:gd name="connsiteY2" fmla="*/ 2838540 h 3284874"/>
              <a:gd name="connsiteX3" fmla="*/ 1898096 w 1971076"/>
              <a:gd name="connsiteY3" fmla="*/ 2928521 h 3284874"/>
              <a:gd name="connsiteX4" fmla="*/ 72967 w 1971076"/>
              <a:gd name="connsiteY4" fmla="*/ 3283346 h 3284874"/>
              <a:gd name="connsiteX5" fmla="*/ 56027 w 1971076"/>
              <a:gd name="connsiteY5" fmla="*/ 3284767 h 3284874"/>
              <a:gd name="connsiteX6" fmla="*/ 107 w 1971076"/>
              <a:gd name="connsiteY6" fmla="*/ 3221780 h 3284874"/>
              <a:gd name="connsiteX7" fmla="*/ 107 w 1971076"/>
              <a:gd name="connsiteY7" fmla="*/ 446198 h 3284874"/>
              <a:gd name="connsiteX8" fmla="*/ 72967 w 1971076"/>
              <a:gd name="connsiteY8" fmla="*/ 356217 h 3284874"/>
              <a:gd name="connsiteX9" fmla="*/ 1898096 w 1971076"/>
              <a:gd name="connsiteY9" fmla="*/ 1574 h 3284874"/>
              <a:gd name="connsiteX10" fmla="*/ 1915455 w 1971076"/>
              <a:gd name="connsiteY10" fmla="*/ 117 h 3284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71076" h="3284874">
                <a:moveTo>
                  <a:pt x="1915455" y="117"/>
                </a:moveTo>
                <a:cubicBezTo>
                  <a:pt x="1948187" y="2193"/>
                  <a:pt x="1973032" y="30408"/>
                  <a:pt x="1970955" y="63140"/>
                </a:cubicBezTo>
                <a:lnTo>
                  <a:pt x="1970955" y="2838540"/>
                </a:lnTo>
                <a:cubicBezTo>
                  <a:pt x="1969954" y="2881618"/>
                  <a:pt x="1940027" y="2918594"/>
                  <a:pt x="1898096" y="2928521"/>
                </a:cubicBezTo>
                <a:lnTo>
                  <a:pt x="72967" y="3283346"/>
                </a:lnTo>
                <a:cubicBezTo>
                  <a:pt x="67411" y="3284622"/>
                  <a:pt x="61710" y="3285113"/>
                  <a:pt x="56027" y="3284767"/>
                </a:cubicBezTo>
                <a:cubicBezTo>
                  <a:pt x="23204" y="3282818"/>
                  <a:pt x="-1842" y="3254621"/>
                  <a:pt x="107" y="3221780"/>
                </a:cubicBezTo>
                <a:lnTo>
                  <a:pt x="107" y="446198"/>
                </a:lnTo>
                <a:cubicBezTo>
                  <a:pt x="1036" y="403102"/>
                  <a:pt x="31000" y="366090"/>
                  <a:pt x="72967" y="356217"/>
                </a:cubicBezTo>
                <a:lnTo>
                  <a:pt x="1898096" y="1574"/>
                </a:lnTo>
                <a:cubicBezTo>
                  <a:pt x="1903779" y="244"/>
                  <a:pt x="1909626" y="-248"/>
                  <a:pt x="1915455" y="117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 lIns="108000" tIns="900000">
            <a:normAutofit/>
          </a:bodyPr>
          <a:lstStyle>
            <a:lvl1pPr marL="0" indent="0">
              <a:buClr>
                <a:schemeClr val="bg1"/>
              </a:buClr>
              <a:buNone/>
              <a:defRPr sz="1200" b="1" cap="all" baseline="0">
                <a:solidFill>
                  <a:schemeClr val="bg1"/>
                </a:solidFill>
              </a:defRPr>
            </a:lvl1pPr>
            <a:lvl2pPr marL="177800" indent="-177800">
              <a:buClr>
                <a:schemeClr val="bg1"/>
              </a:buClr>
              <a:defRPr sz="1100">
                <a:solidFill>
                  <a:schemeClr val="bg1"/>
                </a:solidFill>
              </a:defRPr>
            </a:lvl2pPr>
            <a:lvl3pPr marL="539750" indent="-139700">
              <a:buClr>
                <a:schemeClr val="bg1"/>
              </a:buClr>
              <a:defRPr sz="105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/>
            </a:lvl4pPr>
            <a:lvl5pPr marL="245700" indent="0">
              <a:buNone/>
              <a:defRPr/>
            </a:lvl5pPr>
          </a:lstStyle>
          <a:p>
            <a:pPr lvl="0"/>
            <a:r>
              <a:rPr lang="en-US" noProof="0" err="1"/>
              <a:t>Cliquez</a:t>
            </a:r>
            <a:r>
              <a:rPr lang="en-US" noProof="0"/>
              <a:t> pour modifier les styles du </a:t>
            </a:r>
            <a:r>
              <a:rPr lang="en-US" noProof="0" err="1"/>
              <a:t>texte</a:t>
            </a:r>
            <a:r>
              <a:rPr lang="en-US" noProof="0"/>
              <a:t> du masque</a:t>
            </a:r>
          </a:p>
          <a:p>
            <a:pPr lvl="1"/>
            <a:r>
              <a:rPr lang="en-US" noProof="0"/>
              <a:t>Deuxième </a:t>
            </a:r>
            <a:r>
              <a:rPr lang="en-US" noProof="0" err="1"/>
              <a:t>niveau</a:t>
            </a:r>
            <a:endParaRPr lang="en-US" noProof="0"/>
          </a:p>
          <a:p>
            <a:pPr lvl="2"/>
            <a:r>
              <a:rPr lang="en-US" noProof="0" err="1"/>
              <a:t>Troisième</a:t>
            </a:r>
            <a:r>
              <a:rPr lang="en-US" noProof="0"/>
              <a:t> </a:t>
            </a:r>
            <a:r>
              <a:rPr lang="en-US" noProof="0" err="1"/>
              <a:t>niveau</a:t>
            </a:r>
            <a:endParaRPr lang="en-US" noProof="0"/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CFEC2E26-90EF-41D2-8FAD-C0573B251D5A}"/>
              </a:ext>
            </a:extLst>
          </p:cNvPr>
          <p:cNvSpPr>
            <a:spLocks noGrp="1"/>
          </p:cNvSpPr>
          <p:nvPr>
            <p:ph type="ftr" sz="quarter" idx="39"/>
          </p:nvPr>
        </p:nvSpPr>
        <p:spPr>
          <a:xfrm>
            <a:off x="520043" y="4896428"/>
            <a:ext cx="2895600" cy="123111"/>
          </a:xfrm>
          <a:prstGeom prst="rect">
            <a:avLst/>
          </a:prstGeom>
        </p:spPr>
        <p:txBody>
          <a:bodyPr/>
          <a:lstStyle/>
          <a:p>
            <a:r>
              <a:rPr lang="en-US"/>
              <a:t>Title of the presentation 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B7EFC83-9A76-4017-8C6C-349DCDE48AB9}"/>
              </a:ext>
            </a:extLst>
          </p:cNvPr>
          <p:cNvSpPr>
            <a:spLocks noGrp="1"/>
          </p:cNvSpPr>
          <p:nvPr>
            <p:ph type="sldNum" sz="quarter" idx="40"/>
          </p:nvPr>
        </p:nvSpPr>
        <p:spPr>
          <a:xfrm>
            <a:off x="16043" y="4896428"/>
            <a:ext cx="504000" cy="123111"/>
          </a:xfrm>
          <a:prstGeom prst="rect">
            <a:avLst/>
          </a:prstGeom>
        </p:spPr>
        <p:txBody>
          <a:bodyPr/>
          <a:lstStyle/>
          <a:p>
            <a:fld id="{DD52E7CA-940C-4B6E-9E73-0245BA95FC91}" type="slidenum">
              <a:rPr lang="en-US" noProof="0" smtClean="0"/>
              <a:pPr/>
              <a:t>‹#›</a:t>
            </a:fld>
            <a:r>
              <a:rPr lang="en-US" noProof="0"/>
              <a:t> /</a:t>
            </a:r>
          </a:p>
        </p:txBody>
      </p:sp>
    </p:spTree>
    <p:extLst>
      <p:ext uri="{BB962C8B-B14F-4D97-AF65-F5344CB8AC3E}">
        <p14:creationId xmlns:p14="http://schemas.microsoft.com/office/powerpoint/2010/main" val="43632284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51B346-49C5-1729-8BE9-28C18E966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10B98A3-DF0B-6C99-E1B0-E94B6FA299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F09DBC4-E77C-8112-65AC-B4942A0CCD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41FD028-F5BE-DE35-3B0A-41A852B2C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B126E01-50A6-E07D-990F-EA87C1700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A445D48-498D-6A03-4E6E-DDB54B00C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DBCE8-C312-435F-A654-900AAD07654F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56775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apositive d'ouverture gau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56D9DD0D-4E35-C652-ABC3-CA3DF0554F38}"/>
              </a:ext>
            </a:extLst>
          </p:cNvPr>
          <p:cNvSpPr/>
          <p:nvPr userDrawn="1"/>
        </p:nvSpPr>
        <p:spPr>
          <a:xfrm>
            <a:off x="8045638" y="4555768"/>
            <a:ext cx="957685" cy="5527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4" name="SG logo SVG 2023">
            <a:extLst>
              <a:ext uri="{FF2B5EF4-FFF2-40B4-BE49-F238E27FC236}">
                <a16:creationId xmlns:a16="http://schemas.microsoft.com/office/drawing/2014/main" id="{A1634895-0CE7-80F3-D7DD-4B2377FD0971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8086727" y="4525200"/>
            <a:ext cx="766762" cy="319633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1ACD2D84-9050-38A2-AB52-353E9D1B3277}"/>
              </a:ext>
            </a:extLst>
          </p:cNvPr>
          <p:cNvSpPr/>
          <p:nvPr userDrawn="1"/>
        </p:nvSpPr>
        <p:spPr>
          <a:xfrm>
            <a:off x="7339137" y="81386"/>
            <a:ext cx="1766564" cy="7420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Forme libre : forme 25">
            <a:extLst>
              <a:ext uri="{FF2B5EF4-FFF2-40B4-BE49-F238E27FC236}">
                <a16:creationId xmlns:a16="http://schemas.microsoft.com/office/drawing/2014/main" id="{870079BE-7FB0-4406-59B0-FCE7A2A48F00}"/>
              </a:ext>
            </a:extLst>
          </p:cNvPr>
          <p:cNvSpPr/>
          <p:nvPr userDrawn="1"/>
        </p:nvSpPr>
        <p:spPr>
          <a:xfrm>
            <a:off x="4825907" y="596188"/>
            <a:ext cx="3694845" cy="3929012"/>
          </a:xfrm>
          <a:custGeom>
            <a:avLst/>
            <a:gdLst>
              <a:gd name="connsiteX0" fmla="*/ 3885673 w 3981622"/>
              <a:gd name="connsiteY0" fmla="*/ 0 h 4285517"/>
              <a:gd name="connsiteX1" fmla="*/ 3974309 w 3981622"/>
              <a:gd name="connsiteY1" fmla="*/ 59895 h 4285517"/>
              <a:gd name="connsiteX2" fmla="*/ 3981622 w 3981622"/>
              <a:gd name="connsiteY2" fmla="*/ 100862 h 4285517"/>
              <a:gd name="connsiteX3" fmla="*/ 3981622 w 3981622"/>
              <a:gd name="connsiteY3" fmla="*/ 100868 h 4285517"/>
              <a:gd name="connsiteX4" fmla="*/ 3981622 w 3981622"/>
              <a:gd name="connsiteY4" fmla="*/ 3207409 h 4285517"/>
              <a:gd name="connsiteX5" fmla="*/ 3981622 w 3981622"/>
              <a:gd name="connsiteY5" fmla="*/ 3330161 h 4285517"/>
              <a:gd name="connsiteX6" fmla="*/ 3981622 w 3981622"/>
              <a:gd name="connsiteY6" fmla="*/ 3407434 h 4285517"/>
              <a:gd name="connsiteX7" fmla="*/ 3863859 w 3981622"/>
              <a:gd name="connsiteY7" fmla="*/ 3553188 h 4285517"/>
              <a:gd name="connsiteX8" fmla="*/ 236220 w 3981622"/>
              <a:gd name="connsiteY8" fmla="*/ 4263064 h 4285517"/>
              <a:gd name="connsiteX9" fmla="*/ 236220 w 3981622"/>
              <a:gd name="connsiteY9" fmla="*/ 4260278 h 4285517"/>
              <a:gd name="connsiteX10" fmla="*/ 117889 w 3981622"/>
              <a:gd name="connsiteY10" fmla="*/ 4283343 h 4285517"/>
              <a:gd name="connsiteX11" fmla="*/ 0 w 3981622"/>
              <a:gd name="connsiteY11" fmla="*/ 4183988 h 4285517"/>
              <a:gd name="connsiteX12" fmla="*/ 0 w 3981622"/>
              <a:gd name="connsiteY12" fmla="*/ 876918 h 4285517"/>
              <a:gd name="connsiteX13" fmla="*/ 117889 w 3981622"/>
              <a:gd name="connsiteY13" fmla="*/ 731795 h 4285517"/>
              <a:gd name="connsiteX14" fmla="*/ 3863860 w 3981622"/>
              <a:gd name="connsiteY14" fmla="*/ 1513 h 4285517"/>
              <a:gd name="connsiteX15" fmla="*/ 3863860 w 3981622"/>
              <a:gd name="connsiteY15" fmla="*/ 2144 h 4285517"/>
              <a:gd name="connsiteX16" fmla="*/ 3885673 w 3981622"/>
              <a:gd name="connsiteY16" fmla="*/ 0 h 4285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981622" h="4285517">
                <a:moveTo>
                  <a:pt x="3885673" y="0"/>
                </a:moveTo>
                <a:cubicBezTo>
                  <a:pt x="3926619" y="0"/>
                  <a:pt x="3960118" y="23121"/>
                  <a:pt x="3974309" y="59895"/>
                </a:cubicBezTo>
                <a:lnTo>
                  <a:pt x="3981622" y="100862"/>
                </a:lnTo>
                <a:lnTo>
                  <a:pt x="3981622" y="100868"/>
                </a:lnTo>
                <a:lnTo>
                  <a:pt x="3981622" y="3207409"/>
                </a:lnTo>
                <a:lnTo>
                  <a:pt x="3981622" y="3330161"/>
                </a:lnTo>
                <a:lnTo>
                  <a:pt x="3981622" y="3407434"/>
                </a:lnTo>
                <a:cubicBezTo>
                  <a:pt x="3980210" y="3477196"/>
                  <a:pt x="3931768" y="3537150"/>
                  <a:pt x="3863859" y="3553188"/>
                </a:cubicBezTo>
                <a:lnTo>
                  <a:pt x="236220" y="4263064"/>
                </a:lnTo>
                <a:lnTo>
                  <a:pt x="236220" y="4260278"/>
                </a:lnTo>
                <a:lnTo>
                  <a:pt x="117889" y="4283343"/>
                </a:lnTo>
                <a:cubicBezTo>
                  <a:pt x="52829" y="4296078"/>
                  <a:pt x="0" y="4251570"/>
                  <a:pt x="0" y="4183988"/>
                </a:cubicBezTo>
                <a:lnTo>
                  <a:pt x="0" y="876918"/>
                </a:lnTo>
                <a:cubicBezTo>
                  <a:pt x="1710" y="807357"/>
                  <a:pt x="50156" y="747719"/>
                  <a:pt x="117889" y="731795"/>
                </a:cubicBezTo>
                <a:lnTo>
                  <a:pt x="3863860" y="1513"/>
                </a:lnTo>
                <a:lnTo>
                  <a:pt x="3863860" y="2144"/>
                </a:lnTo>
                <a:cubicBezTo>
                  <a:pt x="3871047" y="762"/>
                  <a:pt x="3878347" y="44"/>
                  <a:pt x="3885673" y="0"/>
                </a:cubicBezTo>
                <a:close/>
              </a:path>
            </a:pathLst>
          </a:custGeom>
          <a:solidFill>
            <a:srgbClr val="005EB8"/>
          </a:solidFill>
          <a:ln w="12600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7" name="Titre 7">
            <a:extLst>
              <a:ext uri="{FF2B5EF4-FFF2-40B4-BE49-F238E27FC236}">
                <a16:creationId xmlns:a16="http://schemas.microsoft.com/office/drawing/2014/main" id="{CE3607EA-93A0-6EC9-579D-485998F36B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6728" y="2102913"/>
            <a:ext cx="2676809" cy="307777"/>
          </a:xfrm>
        </p:spPr>
        <p:txBody>
          <a:bodyPr anchor="b"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es-ES" sz="1800" b="1" i="0" u="none" strike="noStrike" cap="all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CATEGORÍA </a:t>
            </a:r>
            <a:r>
              <a:rPr lang="en-US" noProof="0"/>
              <a:t> 1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8660EDC0-170D-35C4-46D2-F3AAC8B3330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16728" y="2697020"/>
            <a:ext cx="2605371" cy="288000"/>
          </a:xfrm>
          <a:prstGeom prst="rect">
            <a:avLst/>
          </a:prstGeom>
        </p:spPr>
        <p:txBody>
          <a:bodyPr tIns="0">
            <a:noAutofit/>
          </a:bodyPr>
          <a:lstStyle>
            <a:lvl1pPr marL="0" marR="0" indent="0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cap="none" baseline="0"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  <a:lvl2pPr marL="359991" marR="0" indent="-359991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tabLst/>
              <a:defRPr/>
            </a:lvl2pPr>
            <a:lvl3pPr marL="503987" marR="0" indent="-143996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◦"/>
              <a:tabLst/>
              <a:defRPr/>
            </a:lvl3pPr>
            <a:lvl4pPr marL="791981" marR="0" indent="-143996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▪"/>
              <a:tabLst/>
              <a:defRPr/>
            </a:lvl4pPr>
          </a:lstStyle>
          <a:p>
            <a:pPr lvl="0"/>
            <a:r>
              <a:rPr lang="en-US" noProof="0" err="1"/>
              <a:t>Nombre</a:t>
            </a:r>
            <a:r>
              <a:rPr lang="en-US" noProof="0"/>
              <a:t> del Proyecto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CFB8BC49-58F9-74EA-D51F-8E17A850479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1193" y="1752805"/>
            <a:ext cx="4262317" cy="1612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9138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3023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apositive d'ouverture gau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56D9DD0D-4E35-C652-ABC3-CA3DF0554F38}"/>
              </a:ext>
            </a:extLst>
          </p:cNvPr>
          <p:cNvSpPr/>
          <p:nvPr userDrawn="1"/>
        </p:nvSpPr>
        <p:spPr>
          <a:xfrm>
            <a:off x="8045638" y="4555768"/>
            <a:ext cx="957685" cy="5527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4" name="SG logo SVG 2023">
            <a:extLst>
              <a:ext uri="{FF2B5EF4-FFF2-40B4-BE49-F238E27FC236}">
                <a16:creationId xmlns:a16="http://schemas.microsoft.com/office/drawing/2014/main" id="{A1634895-0CE7-80F3-D7DD-4B2377FD0971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8086727" y="4525200"/>
            <a:ext cx="766762" cy="319633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1ACD2D84-9050-38A2-AB52-353E9D1B3277}"/>
              </a:ext>
            </a:extLst>
          </p:cNvPr>
          <p:cNvSpPr/>
          <p:nvPr userDrawn="1"/>
        </p:nvSpPr>
        <p:spPr>
          <a:xfrm>
            <a:off x="7339137" y="81386"/>
            <a:ext cx="1766564" cy="7420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Forme libre : forme 25">
            <a:extLst>
              <a:ext uri="{FF2B5EF4-FFF2-40B4-BE49-F238E27FC236}">
                <a16:creationId xmlns:a16="http://schemas.microsoft.com/office/drawing/2014/main" id="{870079BE-7FB0-4406-59B0-FCE7A2A48F00}"/>
              </a:ext>
            </a:extLst>
          </p:cNvPr>
          <p:cNvSpPr/>
          <p:nvPr userDrawn="1"/>
        </p:nvSpPr>
        <p:spPr>
          <a:xfrm>
            <a:off x="4825907" y="596188"/>
            <a:ext cx="3694845" cy="3929012"/>
          </a:xfrm>
          <a:custGeom>
            <a:avLst/>
            <a:gdLst>
              <a:gd name="connsiteX0" fmla="*/ 3885673 w 3981622"/>
              <a:gd name="connsiteY0" fmla="*/ 0 h 4285517"/>
              <a:gd name="connsiteX1" fmla="*/ 3974309 w 3981622"/>
              <a:gd name="connsiteY1" fmla="*/ 59895 h 4285517"/>
              <a:gd name="connsiteX2" fmla="*/ 3981622 w 3981622"/>
              <a:gd name="connsiteY2" fmla="*/ 100862 h 4285517"/>
              <a:gd name="connsiteX3" fmla="*/ 3981622 w 3981622"/>
              <a:gd name="connsiteY3" fmla="*/ 100868 h 4285517"/>
              <a:gd name="connsiteX4" fmla="*/ 3981622 w 3981622"/>
              <a:gd name="connsiteY4" fmla="*/ 3207409 h 4285517"/>
              <a:gd name="connsiteX5" fmla="*/ 3981622 w 3981622"/>
              <a:gd name="connsiteY5" fmla="*/ 3330161 h 4285517"/>
              <a:gd name="connsiteX6" fmla="*/ 3981622 w 3981622"/>
              <a:gd name="connsiteY6" fmla="*/ 3407434 h 4285517"/>
              <a:gd name="connsiteX7" fmla="*/ 3863859 w 3981622"/>
              <a:gd name="connsiteY7" fmla="*/ 3553188 h 4285517"/>
              <a:gd name="connsiteX8" fmla="*/ 236220 w 3981622"/>
              <a:gd name="connsiteY8" fmla="*/ 4263064 h 4285517"/>
              <a:gd name="connsiteX9" fmla="*/ 236220 w 3981622"/>
              <a:gd name="connsiteY9" fmla="*/ 4260278 h 4285517"/>
              <a:gd name="connsiteX10" fmla="*/ 117889 w 3981622"/>
              <a:gd name="connsiteY10" fmla="*/ 4283343 h 4285517"/>
              <a:gd name="connsiteX11" fmla="*/ 0 w 3981622"/>
              <a:gd name="connsiteY11" fmla="*/ 4183988 h 4285517"/>
              <a:gd name="connsiteX12" fmla="*/ 0 w 3981622"/>
              <a:gd name="connsiteY12" fmla="*/ 876918 h 4285517"/>
              <a:gd name="connsiteX13" fmla="*/ 117889 w 3981622"/>
              <a:gd name="connsiteY13" fmla="*/ 731795 h 4285517"/>
              <a:gd name="connsiteX14" fmla="*/ 3863860 w 3981622"/>
              <a:gd name="connsiteY14" fmla="*/ 1513 h 4285517"/>
              <a:gd name="connsiteX15" fmla="*/ 3863860 w 3981622"/>
              <a:gd name="connsiteY15" fmla="*/ 2144 h 4285517"/>
              <a:gd name="connsiteX16" fmla="*/ 3885673 w 3981622"/>
              <a:gd name="connsiteY16" fmla="*/ 0 h 4285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981622" h="4285517">
                <a:moveTo>
                  <a:pt x="3885673" y="0"/>
                </a:moveTo>
                <a:cubicBezTo>
                  <a:pt x="3926619" y="0"/>
                  <a:pt x="3960118" y="23121"/>
                  <a:pt x="3974309" y="59895"/>
                </a:cubicBezTo>
                <a:lnTo>
                  <a:pt x="3981622" y="100862"/>
                </a:lnTo>
                <a:lnTo>
                  <a:pt x="3981622" y="100868"/>
                </a:lnTo>
                <a:lnTo>
                  <a:pt x="3981622" y="3207409"/>
                </a:lnTo>
                <a:lnTo>
                  <a:pt x="3981622" y="3330161"/>
                </a:lnTo>
                <a:lnTo>
                  <a:pt x="3981622" y="3407434"/>
                </a:lnTo>
                <a:cubicBezTo>
                  <a:pt x="3980210" y="3477196"/>
                  <a:pt x="3931768" y="3537150"/>
                  <a:pt x="3863859" y="3553188"/>
                </a:cubicBezTo>
                <a:lnTo>
                  <a:pt x="236220" y="4263064"/>
                </a:lnTo>
                <a:lnTo>
                  <a:pt x="236220" y="4260278"/>
                </a:lnTo>
                <a:lnTo>
                  <a:pt x="117889" y="4283343"/>
                </a:lnTo>
                <a:cubicBezTo>
                  <a:pt x="52829" y="4296078"/>
                  <a:pt x="0" y="4251570"/>
                  <a:pt x="0" y="4183988"/>
                </a:cubicBezTo>
                <a:lnTo>
                  <a:pt x="0" y="876918"/>
                </a:lnTo>
                <a:cubicBezTo>
                  <a:pt x="1710" y="807357"/>
                  <a:pt x="50156" y="747719"/>
                  <a:pt x="117889" y="731795"/>
                </a:cubicBezTo>
                <a:lnTo>
                  <a:pt x="3863860" y="1513"/>
                </a:lnTo>
                <a:lnTo>
                  <a:pt x="3863860" y="2144"/>
                </a:lnTo>
                <a:cubicBezTo>
                  <a:pt x="3871047" y="762"/>
                  <a:pt x="3878347" y="44"/>
                  <a:pt x="3885673" y="0"/>
                </a:cubicBezTo>
                <a:close/>
              </a:path>
            </a:pathLst>
          </a:custGeom>
          <a:solidFill>
            <a:srgbClr val="FF7800"/>
          </a:solidFill>
          <a:ln w="12600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7" name="Titre 7">
            <a:extLst>
              <a:ext uri="{FF2B5EF4-FFF2-40B4-BE49-F238E27FC236}">
                <a16:creationId xmlns:a16="http://schemas.microsoft.com/office/drawing/2014/main" id="{CE3607EA-93A0-6EC9-579D-485998F36B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6728" y="2102913"/>
            <a:ext cx="2676809" cy="307777"/>
          </a:xfrm>
        </p:spPr>
        <p:txBody>
          <a:bodyPr anchor="b"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es-ES" sz="1800" b="1" i="0" u="none" strike="noStrike" cap="all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CATEGORÍA </a:t>
            </a:r>
            <a:r>
              <a:rPr lang="en-US" noProof="0"/>
              <a:t> 1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8660EDC0-170D-35C4-46D2-F3AAC8B3330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16728" y="2697020"/>
            <a:ext cx="2605371" cy="288000"/>
          </a:xfrm>
          <a:prstGeom prst="rect">
            <a:avLst/>
          </a:prstGeom>
        </p:spPr>
        <p:txBody>
          <a:bodyPr tIns="0">
            <a:noAutofit/>
          </a:bodyPr>
          <a:lstStyle>
            <a:lvl1pPr marL="0" marR="0" indent="0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cap="none" baseline="0"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  <a:lvl2pPr marL="359991" marR="0" indent="-359991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tabLst/>
              <a:defRPr/>
            </a:lvl2pPr>
            <a:lvl3pPr marL="503987" marR="0" indent="-143996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◦"/>
              <a:tabLst/>
              <a:defRPr/>
            </a:lvl3pPr>
            <a:lvl4pPr marL="791981" marR="0" indent="-143996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▪"/>
              <a:tabLst/>
              <a:defRPr/>
            </a:lvl4pPr>
          </a:lstStyle>
          <a:p>
            <a:pPr lvl="0"/>
            <a:r>
              <a:rPr lang="en-US" noProof="0" err="1"/>
              <a:t>Nombre</a:t>
            </a:r>
            <a:r>
              <a:rPr lang="en-US" noProof="0"/>
              <a:t> del Proyecto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B3DBC836-253D-DADF-8C44-4AC97E7D4BD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1193" y="1752805"/>
            <a:ext cx="4262317" cy="1612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0142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3023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apositive d'ouverture gau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56D9DD0D-4E35-C652-ABC3-CA3DF0554F38}"/>
              </a:ext>
            </a:extLst>
          </p:cNvPr>
          <p:cNvSpPr/>
          <p:nvPr userDrawn="1"/>
        </p:nvSpPr>
        <p:spPr>
          <a:xfrm>
            <a:off x="8045638" y="4555768"/>
            <a:ext cx="957685" cy="5527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4" name="SG logo SVG 2023">
            <a:extLst>
              <a:ext uri="{FF2B5EF4-FFF2-40B4-BE49-F238E27FC236}">
                <a16:creationId xmlns:a16="http://schemas.microsoft.com/office/drawing/2014/main" id="{A1634895-0CE7-80F3-D7DD-4B2377FD0971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8086727" y="4525200"/>
            <a:ext cx="766762" cy="319633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1ACD2D84-9050-38A2-AB52-353E9D1B3277}"/>
              </a:ext>
            </a:extLst>
          </p:cNvPr>
          <p:cNvSpPr/>
          <p:nvPr userDrawn="1"/>
        </p:nvSpPr>
        <p:spPr>
          <a:xfrm>
            <a:off x="7339137" y="81386"/>
            <a:ext cx="1766564" cy="7420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Forme libre : forme 25">
            <a:extLst>
              <a:ext uri="{FF2B5EF4-FFF2-40B4-BE49-F238E27FC236}">
                <a16:creationId xmlns:a16="http://schemas.microsoft.com/office/drawing/2014/main" id="{F29E95DE-F167-7448-106A-9D02B57E465D}"/>
              </a:ext>
            </a:extLst>
          </p:cNvPr>
          <p:cNvSpPr/>
          <p:nvPr userDrawn="1"/>
        </p:nvSpPr>
        <p:spPr>
          <a:xfrm>
            <a:off x="4825907" y="596188"/>
            <a:ext cx="3694845" cy="3929012"/>
          </a:xfrm>
          <a:custGeom>
            <a:avLst/>
            <a:gdLst>
              <a:gd name="connsiteX0" fmla="*/ 3885673 w 3981622"/>
              <a:gd name="connsiteY0" fmla="*/ 0 h 4285517"/>
              <a:gd name="connsiteX1" fmla="*/ 3974309 w 3981622"/>
              <a:gd name="connsiteY1" fmla="*/ 59895 h 4285517"/>
              <a:gd name="connsiteX2" fmla="*/ 3981622 w 3981622"/>
              <a:gd name="connsiteY2" fmla="*/ 100862 h 4285517"/>
              <a:gd name="connsiteX3" fmla="*/ 3981622 w 3981622"/>
              <a:gd name="connsiteY3" fmla="*/ 100868 h 4285517"/>
              <a:gd name="connsiteX4" fmla="*/ 3981622 w 3981622"/>
              <a:gd name="connsiteY4" fmla="*/ 3207409 h 4285517"/>
              <a:gd name="connsiteX5" fmla="*/ 3981622 w 3981622"/>
              <a:gd name="connsiteY5" fmla="*/ 3330161 h 4285517"/>
              <a:gd name="connsiteX6" fmla="*/ 3981622 w 3981622"/>
              <a:gd name="connsiteY6" fmla="*/ 3407434 h 4285517"/>
              <a:gd name="connsiteX7" fmla="*/ 3863859 w 3981622"/>
              <a:gd name="connsiteY7" fmla="*/ 3553188 h 4285517"/>
              <a:gd name="connsiteX8" fmla="*/ 236220 w 3981622"/>
              <a:gd name="connsiteY8" fmla="*/ 4263064 h 4285517"/>
              <a:gd name="connsiteX9" fmla="*/ 236220 w 3981622"/>
              <a:gd name="connsiteY9" fmla="*/ 4260278 h 4285517"/>
              <a:gd name="connsiteX10" fmla="*/ 117889 w 3981622"/>
              <a:gd name="connsiteY10" fmla="*/ 4283343 h 4285517"/>
              <a:gd name="connsiteX11" fmla="*/ 0 w 3981622"/>
              <a:gd name="connsiteY11" fmla="*/ 4183988 h 4285517"/>
              <a:gd name="connsiteX12" fmla="*/ 0 w 3981622"/>
              <a:gd name="connsiteY12" fmla="*/ 876918 h 4285517"/>
              <a:gd name="connsiteX13" fmla="*/ 117889 w 3981622"/>
              <a:gd name="connsiteY13" fmla="*/ 731795 h 4285517"/>
              <a:gd name="connsiteX14" fmla="*/ 3863860 w 3981622"/>
              <a:gd name="connsiteY14" fmla="*/ 1513 h 4285517"/>
              <a:gd name="connsiteX15" fmla="*/ 3863860 w 3981622"/>
              <a:gd name="connsiteY15" fmla="*/ 2144 h 4285517"/>
              <a:gd name="connsiteX16" fmla="*/ 3885673 w 3981622"/>
              <a:gd name="connsiteY16" fmla="*/ 0 h 4285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981622" h="4285517">
                <a:moveTo>
                  <a:pt x="3885673" y="0"/>
                </a:moveTo>
                <a:cubicBezTo>
                  <a:pt x="3926619" y="0"/>
                  <a:pt x="3960118" y="23121"/>
                  <a:pt x="3974309" y="59895"/>
                </a:cubicBezTo>
                <a:lnTo>
                  <a:pt x="3981622" y="100862"/>
                </a:lnTo>
                <a:lnTo>
                  <a:pt x="3981622" y="100868"/>
                </a:lnTo>
                <a:lnTo>
                  <a:pt x="3981622" y="3207409"/>
                </a:lnTo>
                <a:lnTo>
                  <a:pt x="3981622" y="3330161"/>
                </a:lnTo>
                <a:lnTo>
                  <a:pt x="3981622" y="3407434"/>
                </a:lnTo>
                <a:cubicBezTo>
                  <a:pt x="3980210" y="3477196"/>
                  <a:pt x="3931768" y="3537150"/>
                  <a:pt x="3863859" y="3553188"/>
                </a:cubicBezTo>
                <a:lnTo>
                  <a:pt x="236220" y="4263064"/>
                </a:lnTo>
                <a:lnTo>
                  <a:pt x="236220" y="4260278"/>
                </a:lnTo>
                <a:lnTo>
                  <a:pt x="117889" y="4283343"/>
                </a:lnTo>
                <a:cubicBezTo>
                  <a:pt x="52829" y="4296078"/>
                  <a:pt x="0" y="4251570"/>
                  <a:pt x="0" y="4183988"/>
                </a:cubicBezTo>
                <a:lnTo>
                  <a:pt x="0" y="876918"/>
                </a:lnTo>
                <a:cubicBezTo>
                  <a:pt x="1710" y="807357"/>
                  <a:pt x="50156" y="747719"/>
                  <a:pt x="117889" y="731795"/>
                </a:cubicBezTo>
                <a:lnTo>
                  <a:pt x="3863860" y="1513"/>
                </a:lnTo>
                <a:lnTo>
                  <a:pt x="3863860" y="2144"/>
                </a:lnTo>
                <a:cubicBezTo>
                  <a:pt x="3871047" y="762"/>
                  <a:pt x="3878347" y="44"/>
                  <a:pt x="3885673" y="0"/>
                </a:cubicBezTo>
                <a:close/>
              </a:path>
            </a:pathLst>
          </a:custGeom>
          <a:solidFill>
            <a:srgbClr val="32CED6"/>
          </a:solidFill>
          <a:ln w="12600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6" name="Titre 7">
            <a:extLst>
              <a:ext uri="{FF2B5EF4-FFF2-40B4-BE49-F238E27FC236}">
                <a16:creationId xmlns:a16="http://schemas.microsoft.com/office/drawing/2014/main" id="{1112C00B-47EB-F83D-5221-511AD300B7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6728" y="2102913"/>
            <a:ext cx="2676809" cy="307777"/>
          </a:xfrm>
        </p:spPr>
        <p:txBody>
          <a:bodyPr anchor="b"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es-ES" sz="1800" b="1" i="0" u="none" strike="noStrike" cap="all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CATEGORÍA </a:t>
            </a:r>
            <a:r>
              <a:rPr lang="en-US" noProof="0"/>
              <a:t> 1</a:t>
            </a:r>
          </a:p>
        </p:txBody>
      </p:sp>
      <p:sp>
        <p:nvSpPr>
          <p:cNvPr id="7" name="Espace réservé du texte 7">
            <a:extLst>
              <a:ext uri="{FF2B5EF4-FFF2-40B4-BE49-F238E27FC236}">
                <a16:creationId xmlns:a16="http://schemas.microsoft.com/office/drawing/2014/main" id="{3FB5F2BE-0427-AABB-001E-E4278027B3B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16728" y="2697020"/>
            <a:ext cx="2605371" cy="288000"/>
          </a:xfrm>
          <a:prstGeom prst="rect">
            <a:avLst/>
          </a:prstGeom>
        </p:spPr>
        <p:txBody>
          <a:bodyPr tIns="0">
            <a:noAutofit/>
          </a:bodyPr>
          <a:lstStyle>
            <a:lvl1pPr marL="0" marR="0" indent="0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cap="none" baseline="0"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  <a:lvl2pPr marL="359991" marR="0" indent="-359991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tabLst/>
              <a:defRPr/>
            </a:lvl2pPr>
            <a:lvl3pPr marL="503987" marR="0" indent="-143996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◦"/>
              <a:tabLst/>
              <a:defRPr/>
            </a:lvl3pPr>
            <a:lvl4pPr marL="791981" marR="0" indent="-143996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▪"/>
              <a:tabLst/>
              <a:defRPr/>
            </a:lvl4pPr>
          </a:lstStyle>
          <a:p>
            <a:pPr lvl="0"/>
            <a:r>
              <a:rPr lang="en-US" noProof="0" err="1"/>
              <a:t>Nombre</a:t>
            </a:r>
            <a:r>
              <a:rPr lang="en-US" noProof="0"/>
              <a:t> del Proyecto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7905931-D252-CFB9-DC5D-FA1C026AEC4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1193" y="1752805"/>
            <a:ext cx="4262317" cy="1612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4393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3023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genda 1 -généra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que 4">
            <a:extLst>
              <a:ext uri="{FF2B5EF4-FFF2-40B4-BE49-F238E27FC236}">
                <a16:creationId xmlns:a16="http://schemas.microsoft.com/office/drawing/2014/main" id="{A2B8AF62-7FEF-DF61-8930-992B05E87E5C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836875" y="554520"/>
            <a:ext cx="5470250" cy="4188930"/>
          </a:xfrm>
          <a:prstGeom prst="rect">
            <a:avLst/>
          </a:prstGeom>
        </p:spPr>
      </p:pic>
      <p:sp>
        <p:nvSpPr>
          <p:cNvPr id="3" name="Espace réservé du texte 7">
            <a:extLst>
              <a:ext uri="{FF2B5EF4-FFF2-40B4-BE49-F238E27FC236}">
                <a16:creationId xmlns:a16="http://schemas.microsoft.com/office/drawing/2014/main" id="{9C9CF2EC-A424-594A-4EFC-80B00E74105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30120" y="2163590"/>
            <a:ext cx="4841240" cy="1570210"/>
          </a:xfrm>
          <a:prstGeom prst="rect">
            <a:avLst/>
          </a:prstGeom>
        </p:spPr>
        <p:txBody>
          <a:bodyPr tIns="0">
            <a:noAutofit/>
          </a:bodyPr>
          <a:lstStyle>
            <a:lvl1pPr marL="285750" marR="0" indent="-285750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 b="0" cap="none" baseline="0">
                <a:solidFill>
                  <a:schemeClr val="bg1"/>
                </a:solidFill>
              </a:defRPr>
            </a:lvl1pPr>
            <a:lvl2pPr marL="359991" marR="0" indent="-359991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tabLst/>
              <a:defRPr/>
            </a:lvl2pPr>
            <a:lvl3pPr marL="503987" marR="0" indent="-143996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◦"/>
              <a:tabLst/>
              <a:defRPr/>
            </a:lvl3pPr>
            <a:lvl4pPr marL="791981" marR="0" indent="-143996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▪"/>
              <a:tabLst/>
              <a:defRPr/>
            </a:lvl4pPr>
          </a:lstStyle>
          <a:p>
            <a:pPr lvl="0"/>
            <a:r>
              <a:rPr lang="en-US" noProof="0"/>
              <a:t>Datos</a:t>
            </a:r>
          </a:p>
        </p:txBody>
      </p:sp>
      <p:pic>
        <p:nvPicPr>
          <p:cNvPr id="7" name="Imagen 6" descr="Logotipo&#10;&#10;El contenido generado por IA puede ser incorrecto.">
            <a:extLst>
              <a:ext uri="{FF2B5EF4-FFF2-40B4-BE49-F238E27FC236}">
                <a16:creationId xmlns:a16="http://schemas.microsoft.com/office/drawing/2014/main" id="{DB37B018-A8E3-4A72-07B3-E5238C5FBB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15988" y="-117417"/>
            <a:ext cx="3413854" cy="2072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0566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aire-turquo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que 4">
            <a:extLst>
              <a:ext uri="{FF2B5EF4-FFF2-40B4-BE49-F238E27FC236}">
                <a16:creationId xmlns:a16="http://schemas.microsoft.com/office/drawing/2014/main" id="{960C251C-F3FA-4AC9-B5DD-9046FADE7449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605350" y="574511"/>
            <a:ext cx="5684450" cy="3994478"/>
          </a:xfrm>
          <a:prstGeom prst="rect">
            <a:avLst/>
          </a:prstGeom>
        </p:spPr>
      </p:pic>
      <p:sp>
        <p:nvSpPr>
          <p:cNvPr id="12" name="Titre 2">
            <a:extLst>
              <a:ext uri="{FF2B5EF4-FFF2-40B4-BE49-F238E27FC236}">
                <a16:creationId xmlns:a16="http://schemas.microsoft.com/office/drawing/2014/main" id="{321CD97C-289F-A45A-7E5F-1AF48C5317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72508" y="1432388"/>
            <a:ext cx="3285651" cy="307777"/>
          </a:xfrm>
        </p:spPr>
        <p:txBody>
          <a:bodyPr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r>
              <a:rPr lang="en-US" noProof="0" err="1"/>
              <a:t>Titulo</a:t>
            </a:r>
            <a:endParaRPr lang="en-US" noProof="0"/>
          </a:p>
        </p:txBody>
      </p:sp>
      <p:sp>
        <p:nvSpPr>
          <p:cNvPr id="13" name="Espace réservé du texte 7">
            <a:extLst>
              <a:ext uri="{FF2B5EF4-FFF2-40B4-BE49-F238E27FC236}">
                <a16:creationId xmlns:a16="http://schemas.microsoft.com/office/drawing/2014/main" id="{7093E706-3588-7A1B-862B-EBDC25C8844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23987" y="2048761"/>
            <a:ext cx="3229311" cy="288000"/>
          </a:xfrm>
          <a:prstGeom prst="rect">
            <a:avLst/>
          </a:prstGeom>
        </p:spPr>
        <p:txBody>
          <a:bodyPr tIns="0">
            <a:noAutofit/>
          </a:bodyPr>
          <a:lstStyle>
            <a:lvl1pPr marL="0" marR="0" indent="0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cap="none" baseline="0">
                <a:solidFill>
                  <a:schemeClr val="accent1"/>
                </a:solidFill>
              </a:defRPr>
            </a:lvl1pPr>
            <a:lvl2pPr marL="359991" marR="0" indent="-359991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tabLst/>
              <a:defRPr/>
            </a:lvl2pPr>
            <a:lvl3pPr marL="503987" marR="0" indent="-143996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◦"/>
              <a:tabLst/>
              <a:defRPr/>
            </a:lvl3pPr>
            <a:lvl4pPr marL="791981" marR="0" indent="-143996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▪"/>
              <a:tabLst/>
              <a:defRPr/>
            </a:lvl4pPr>
          </a:lstStyle>
          <a:p>
            <a:pPr lvl="0"/>
            <a:r>
              <a:rPr lang="en-US" noProof="0" err="1"/>
              <a:t>Subtitulo</a:t>
            </a:r>
            <a:endParaRPr lang="en-US" noProof="0"/>
          </a:p>
        </p:txBody>
      </p:sp>
      <p:sp>
        <p:nvSpPr>
          <p:cNvPr id="14" name="Espace réservé du texte 8">
            <a:extLst>
              <a:ext uri="{FF2B5EF4-FFF2-40B4-BE49-F238E27FC236}">
                <a16:creationId xmlns:a16="http://schemas.microsoft.com/office/drawing/2014/main" id="{942C6041-2484-56E1-E909-0B251178A73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28743" y="2038873"/>
            <a:ext cx="377135" cy="307777"/>
          </a:xfrm>
        </p:spPr>
        <p:txBody>
          <a:bodyPr/>
          <a:lstStyle>
            <a:lvl1pPr marL="0" indent="0" algn="r">
              <a:buNone/>
              <a:defRPr sz="1800" b="1">
                <a:solidFill>
                  <a:schemeClr val="accent1"/>
                </a:solidFill>
              </a:defRPr>
            </a:lvl1pPr>
            <a:lvl2pPr marL="358775" indent="0">
              <a:buNone/>
              <a:defRPr/>
            </a:lvl2pPr>
            <a:lvl3pPr marL="723900" indent="0">
              <a:buNone/>
              <a:defRPr/>
            </a:lvl3pPr>
            <a:lvl4pPr marL="723900" indent="0">
              <a:buNone/>
              <a:defRPr/>
            </a:lvl4pPr>
            <a:lvl5pPr marL="245700" indent="0">
              <a:buNone/>
              <a:defRPr/>
            </a:lvl5pPr>
          </a:lstStyle>
          <a:p>
            <a:pPr lvl="0"/>
            <a:r>
              <a:rPr lang="en-US" noProof="0"/>
              <a:t>N°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14C6298C-423D-80BD-40BF-EDA3C89FAAC6}"/>
              </a:ext>
            </a:extLst>
          </p:cNvPr>
          <p:cNvSpPr/>
          <p:nvPr userDrawn="1"/>
        </p:nvSpPr>
        <p:spPr>
          <a:xfrm>
            <a:off x="7339137" y="81386"/>
            <a:ext cx="1766564" cy="7420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Espace réservé du texte 7">
            <a:extLst>
              <a:ext uri="{FF2B5EF4-FFF2-40B4-BE49-F238E27FC236}">
                <a16:creationId xmlns:a16="http://schemas.microsoft.com/office/drawing/2014/main" id="{B17AF47A-629C-8DBF-BD5D-7E338633179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423987" y="2416911"/>
            <a:ext cx="3229311" cy="288000"/>
          </a:xfrm>
          <a:prstGeom prst="rect">
            <a:avLst/>
          </a:prstGeom>
        </p:spPr>
        <p:txBody>
          <a:bodyPr tIns="0">
            <a:noAutofit/>
          </a:bodyPr>
          <a:lstStyle>
            <a:lvl1pPr marL="0" marR="0" indent="0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cap="none" baseline="0">
                <a:solidFill>
                  <a:schemeClr val="accent1"/>
                </a:solidFill>
              </a:defRPr>
            </a:lvl1pPr>
            <a:lvl2pPr marL="359991" marR="0" indent="-359991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tabLst/>
              <a:defRPr/>
            </a:lvl2pPr>
            <a:lvl3pPr marL="503987" marR="0" indent="-143996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◦"/>
              <a:tabLst/>
              <a:defRPr/>
            </a:lvl3pPr>
            <a:lvl4pPr marL="791981" marR="0" indent="-143996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▪"/>
              <a:tabLst/>
              <a:defRPr/>
            </a:lvl4pPr>
          </a:lstStyle>
          <a:p>
            <a:pPr lvl="0"/>
            <a:r>
              <a:rPr lang="en-US" noProof="0" err="1"/>
              <a:t>Subtitulo</a:t>
            </a:r>
            <a:endParaRPr lang="en-US" noProof="0"/>
          </a:p>
        </p:txBody>
      </p:sp>
      <p:sp>
        <p:nvSpPr>
          <p:cNvPr id="6" name="Espace réservé du texte 8">
            <a:extLst>
              <a:ext uri="{FF2B5EF4-FFF2-40B4-BE49-F238E27FC236}">
                <a16:creationId xmlns:a16="http://schemas.microsoft.com/office/drawing/2014/main" id="{A3C76025-7810-7DBC-0E0C-8B3CC626F6D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28743" y="2407023"/>
            <a:ext cx="377135" cy="307777"/>
          </a:xfrm>
        </p:spPr>
        <p:txBody>
          <a:bodyPr/>
          <a:lstStyle>
            <a:lvl1pPr marL="0" indent="0" algn="r">
              <a:buNone/>
              <a:defRPr sz="1800" b="1">
                <a:solidFill>
                  <a:schemeClr val="accent1"/>
                </a:solidFill>
              </a:defRPr>
            </a:lvl1pPr>
            <a:lvl2pPr marL="358775" indent="0">
              <a:buNone/>
              <a:defRPr/>
            </a:lvl2pPr>
            <a:lvl3pPr marL="723900" indent="0">
              <a:buNone/>
              <a:defRPr/>
            </a:lvl3pPr>
            <a:lvl4pPr marL="723900" indent="0">
              <a:buNone/>
              <a:defRPr/>
            </a:lvl4pPr>
            <a:lvl5pPr marL="245700" indent="0">
              <a:buNone/>
              <a:defRPr/>
            </a:lvl5pPr>
          </a:lstStyle>
          <a:p>
            <a:pPr lvl="0"/>
            <a:r>
              <a:rPr lang="en-US" noProof="0"/>
              <a:t>N°</a:t>
            </a:r>
          </a:p>
        </p:txBody>
      </p:sp>
      <p:sp>
        <p:nvSpPr>
          <p:cNvPr id="7" name="Espace réservé du texte 7">
            <a:extLst>
              <a:ext uri="{FF2B5EF4-FFF2-40B4-BE49-F238E27FC236}">
                <a16:creationId xmlns:a16="http://schemas.microsoft.com/office/drawing/2014/main" id="{C1D3A0A7-7D70-BBBB-E9E0-0FE0E34B86C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23987" y="2794972"/>
            <a:ext cx="3229311" cy="288000"/>
          </a:xfrm>
          <a:prstGeom prst="rect">
            <a:avLst/>
          </a:prstGeom>
        </p:spPr>
        <p:txBody>
          <a:bodyPr tIns="0">
            <a:noAutofit/>
          </a:bodyPr>
          <a:lstStyle>
            <a:lvl1pPr marL="0" marR="0" indent="0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cap="none" baseline="0">
                <a:solidFill>
                  <a:schemeClr val="accent1"/>
                </a:solidFill>
              </a:defRPr>
            </a:lvl1pPr>
            <a:lvl2pPr marL="359991" marR="0" indent="-359991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tabLst/>
              <a:defRPr/>
            </a:lvl2pPr>
            <a:lvl3pPr marL="503987" marR="0" indent="-143996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◦"/>
              <a:tabLst/>
              <a:defRPr/>
            </a:lvl3pPr>
            <a:lvl4pPr marL="791981" marR="0" indent="-143996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▪"/>
              <a:tabLst/>
              <a:defRPr/>
            </a:lvl4pPr>
          </a:lstStyle>
          <a:p>
            <a:pPr lvl="0"/>
            <a:r>
              <a:rPr lang="en-US" noProof="0" err="1"/>
              <a:t>Subtitulo</a:t>
            </a:r>
            <a:endParaRPr lang="en-US" noProof="0"/>
          </a:p>
        </p:txBody>
      </p:sp>
      <p:sp>
        <p:nvSpPr>
          <p:cNvPr id="8" name="Espace réservé du texte 8">
            <a:extLst>
              <a:ext uri="{FF2B5EF4-FFF2-40B4-BE49-F238E27FC236}">
                <a16:creationId xmlns:a16="http://schemas.microsoft.com/office/drawing/2014/main" id="{F9A36344-A0CC-1688-301A-417333D84DB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928743" y="2785084"/>
            <a:ext cx="377135" cy="307777"/>
          </a:xfrm>
        </p:spPr>
        <p:txBody>
          <a:bodyPr/>
          <a:lstStyle>
            <a:lvl1pPr marL="0" indent="0" algn="r">
              <a:buNone/>
              <a:defRPr sz="1800" b="1">
                <a:solidFill>
                  <a:schemeClr val="accent1"/>
                </a:solidFill>
              </a:defRPr>
            </a:lvl1pPr>
            <a:lvl2pPr marL="358775" indent="0">
              <a:buNone/>
              <a:defRPr/>
            </a:lvl2pPr>
            <a:lvl3pPr marL="723900" indent="0">
              <a:buNone/>
              <a:defRPr/>
            </a:lvl3pPr>
            <a:lvl4pPr marL="723900" indent="0">
              <a:buNone/>
              <a:defRPr/>
            </a:lvl4pPr>
            <a:lvl5pPr marL="245700" indent="0">
              <a:buNone/>
              <a:defRPr/>
            </a:lvl5pPr>
          </a:lstStyle>
          <a:p>
            <a:pPr lvl="0"/>
            <a:r>
              <a:rPr lang="en-US" noProof="0"/>
              <a:t>N°</a:t>
            </a:r>
          </a:p>
        </p:txBody>
      </p:sp>
      <p:sp>
        <p:nvSpPr>
          <p:cNvPr id="11" name="Espace réservé du texte 7">
            <a:extLst>
              <a:ext uri="{FF2B5EF4-FFF2-40B4-BE49-F238E27FC236}">
                <a16:creationId xmlns:a16="http://schemas.microsoft.com/office/drawing/2014/main" id="{4C5E555E-4068-DDD7-3DE9-906F0ECE61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423987" y="3182921"/>
            <a:ext cx="3229311" cy="288000"/>
          </a:xfrm>
          <a:prstGeom prst="rect">
            <a:avLst/>
          </a:prstGeom>
        </p:spPr>
        <p:txBody>
          <a:bodyPr tIns="0">
            <a:noAutofit/>
          </a:bodyPr>
          <a:lstStyle>
            <a:lvl1pPr marL="0" marR="0" indent="0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cap="none" baseline="0">
                <a:solidFill>
                  <a:schemeClr val="accent1"/>
                </a:solidFill>
              </a:defRPr>
            </a:lvl1pPr>
            <a:lvl2pPr marL="359991" marR="0" indent="-359991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tabLst/>
              <a:defRPr/>
            </a:lvl2pPr>
            <a:lvl3pPr marL="503987" marR="0" indent="-143996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◦"/>
              <a:tabLst/>
              <a:defRPr/>
            </a:lvl3pPr>
            <a:lvl4pPr marL="791981" marR="0" indent="-143996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▪"/>
              <a:tabLst/>
              <a:defRPr/>
            </a:lvl4pPr>
          </a:lstStyle>
          <a:p>
            <a:pPr lvl="0"/>
            <a:r>
              <a:rPr lang="en-US" noProof="0" err="1"/>
              <a:t>Subtitulo</a:t>
            </a:r>
            <a:endParaRPr lang="en-US" noProof="0"/>
          </a:p>
        </p:txBody>
      </p:sp>
      <p:sp>
        <p:nvSpPr>
          <p:cNvPr id="15" name="Espace réservé du texte 8">
            <a:extLst>
              <a:ext uri="{FF2B5EF4-FFF2-40B4-BE49-F238E27FC236}">
                <a16:creationId xmlns:a16="http://schemas.microsoft.com/office/drawing/2014/main" id="{485289B3-BBC0-1610-C27A-20862A7077E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928743" y="3173033"/>
            <a:ext cx="377135" cy="307777"/>
          </a:xfrm>
        </p:spPr>
        <p:txBody>
          <a:bodyPr/>
          <a:lstStyle>
            <a:lvl1pPr marL="0" indent="0" algn="r">
              <a:buNone/>
              <a:defRPr sz="1800" b="1">
                <a:solidFill>
                  <a:schemeClr val="accent1"/>
                </a:solidFill>
              </a:defRPr>
            </a:lvl1pPr>
            <a:lvl2pPr marL="358775" indent="0">
              <a:buNone/>
              <a:defRPr/>
            </a:lvl2pPr>
            <a:lvl3pPr marL="723900" indent="0">
              <a:buNone/>
              <a:defRPr/>
            </a:lvl3pPr>
            <a:lvl4pPr marL="723900" indent="0">
              <a:buNone/>
              <a:defRPr/>
            </a:lvl4pPr>
            <a:lvl5pPr marL="245700" indent="0">
              <a:buNone/>
              <a:defRPr/>
            </a:lvl5pPr>
          </a:lstStyle>
          <a:p>
            <a:pPr lvl="0"/>
            <a:r>
              <a:rPr lang="en-US" noProof="0"/>
              <a:t>N°</a:t>
            </a:r>
          </a:p>
        </p:txBody>
      </p:sp>
      <p:sp>
        <p:nvSpPr>
          <p:cNvPr id="16" name="Espace réservé du texte 7">
            <a:extLst>
              <a:ext uri="{FF2B5EF4-FFF2-40B4-BE49-F238E27FC236}">
                <a16:creationId xmlns:a16="http://schemas.microsoft.com/office/drawing/2014/main" id="{DAA6A632-EE83-FD43-2AD4-688B101F2D7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423987" y="3559103"/>
            <a:ext cx="3229311" cy="288000"/>
          </a:xfrm>
          <a:prstGeom prst="rect">
            <a:avLst/>
          </a:prstGeom>
        </p:spPr>
        <p:txBody>
          <a:bodyPr tIns="0">
            <a:noAutofit/>
          </a:bodyPr>
          <a:lstStyle>
            <a:lvl1pPr marL="0" marR="0" indent="0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cap="none" baseline="0">
                <a:solidFill>
                  <a:schemeClr val="accent1"/>
                </a:solidFill>
              </a:defRPr>
            </a:lvl1pPr>
            <a:lvl2pPr marL="359991" marR="0" indent="-359991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tabLst/>
              <a:defRPr/>
            </a:lvl2pPr>
            <a:lvl3pPr marL="503987" marR="0" indent="-143996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◦"/>
              <a:tabLst/>
              <a:defRPr/>
            </a:lvl3pPr>
            <a:lvl4pPr marL="791981" marR="0" indent="-143996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▪"/>
              <a:tabLst/>
              <a:defRPr/>
            </a:lvl4pPr>
          </a:lstStyle>
          <a:p>
            <a:pPr lvl="0"/>
            <a:r>
              <a:rPr lang="en-US" noProof="0" err="1"/>
              <a:t>Subtitulo</a:t>
            </a:r>
            <a:endParaRPr lang="en-US" noProof="0"/>
          </a:p>
        </p:txBody>
      </p:sp>
      <p:sp>
        <p:nvSpPr>
          <p:cNvPr id="17" name="Espace réservé du texte 8">
            <a:extLst>
              <a:ext uri="{FF2B5EF4-FFF2-40B4-BE49-F238E27FC236}">
                <a16:creationId xmlns:a16="http://schemas.microsoft.com/office/drawing/2014/main" id="{13B873AA-48BA-B71F-8D6E-3BEBFB9AF00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928743" y="3549215"/>
            <a:ext cx="377135" cy="307777"/>
          </a:xfrm>
        </p:spPr>
        <p:txBody>
          <a:bodyPr/>
          <a:lstStyle>
            <a:lvl1pPr marL="0" indent="0" algn="r">
              <a:buNone/>
              <a:defRPr sz="1800" b="1">
                <a:solidFill>
                  <a:schemeClr val="accent1"/>
                </a:solidFill>
              </a:defRPr>
            </a:lvl1pPr>
            <a:lvl2pPr marL="358775" indent="0">
              <a:buNone/>
              <a:defRPr/>
            </a:lvl2pPr>
            <a:lvl3pPr marL="723900" indent="0">
              <a:buNone/>
              <a:defRPr/>
            </a:lvl3pPr>
            <a:lvl4pPr marL="723900" indent="0">
              <a:buNone/>
              <a:defRPr/>
            </a:lvl4pPr>
            <a:lvl5pPr marL="245700" indent="0">
              <a:buNone/>
              <a:defRPr/>
            </a:lvl5pPr>
          </a:lstStyle>
          <a:p>
            <a:pPr lvl="0"/>
            <a:r>
              <a:rPr lang="en-US" noProof="0"/>
              <a:t>N°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24569238-08AF-0A33-7997-A873E2B4DF5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0248" y="251848"/>
            <a:ext cx="2005629" cy="758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035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2 sous-part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4572000" y="2337403"/>
            <a:ext cx="3492000" cy="112514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228594" marR="0" indent="-228594" algn="l" defTabSz="914378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sz="1600" b="1" i="0" cap="all" baseline="0">
                <a:ln>
                  <a:noFill/>
                </a:ln>
                <a:solidFill>
                  <a:schemeClr val="bg2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err="1"/>
              <a:t>Titulo</a:t>
            </a:r>
            <a:r>
              <a:rPr lang="en-US" noProof="0"/>
              <a:t> 2</a:t>
            </a:r>
          </a:p>
          <a:p>
            <a:r>
              <a:rPr lang="en-US" noProof="0" err="1"/>
              <a:t>Titulo</a:t>
            </a:r>
            <a:r>
              <a:rPr lang="en-US" noProof="0"/>
              <a:t> 2</a:t>
            </a:r>
          </a:p>
          <a:p>
            <a:pPr marL="228594" marR="0" lvl="0" indent="-228594" algn="l" defTabSz="914378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noProof="0" err="1"/>
              <a:t>Titulo</a:t>
            </a:r>
            <a:r>
              <a:rPr lang="en-US" noProof="0"/>
              <a:t> 2</a:t>
            </a:r>
          </a:p>
          <a:p>
            <a:pPr marL="228594" marR="0" lvl="0" indent="-228594" algn="l" defTabSz="914378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noProof="0" err="1"/>
              <a:t>Titulo</a:t>
            </a:r>
            <a:r>
              <a:rPr lang="en-US" noProof="0"/>
              <a:t> 2</a:t>
            </a:r>
          </a:p>
          <a:p>
            <a:endParaRPr lang="en-US" noProof="0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D948DE6C-A9E7-4243-B395-48749870B8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0" y="1678302"/>
            <a:ext cx="4065235" cy="307777"/>
          </a:xfrm>
        </p:spPr>
        <p:txBody>
          <a:bodyPr anchor="b"/>
          <a:lstStyle>
            <a:lvl1pPr>
              <a:defRPr sz="2000"/>
            </a:lvl1pPr>
          </a:lstStyle>
          <a:p>
            <a:r>
              <a:rPr lang="en-US" noProof="0" err="1"/>
              <a:t>Titulo</a:t>
            </a:r>
            <a:r>
              <a:rPr lang="en-US" noProof="0"/>
              <a:t> 1</a:t>
            </a:r>
          </a:p>
        </p:txBody>
      </p:sp>
      <p:sp>
        <p:nvSpPr>
          <p:cNvPr id="13" name="Espace réservé pour une image  12">
            <a:extLst>
              <a:ext uri="{FF2B5EF4-FFF2-40B4-BE49-F238E27FC236}">
                <a16:creationId xmlns:a16="http://schemas.microsoft.com/office/drawing/2014/main" id="{FAE61FC6-47A1-4B77-B7FA-C6C3AD0E7435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352425" y="347665"/>
            <a:ext cx="3452199" cy="3852000"/>
          </a:xfrm>
          <a:prstGeom prst="roundRect">
            <a:avLst>
              <a:gd name="adj" fmla="val 2932"/>
            </a:avLst>
          </a:prstGeom>
          <a:solidFill>
            <a:schemeClr val="bg1">
              <a:lumMod val="95000"/>
            </a:schemeClr>
          </a:solidFill>
          <a:effectLst>
            <a:outerShdw dist="292100" dir="2700000" algn="tl" rotWithShape="0">
              <a:schemeClr val="tx2"/>
            </a:outerShdw>
          </a:effectLst>
        </p:spPr>
        <p:txBody>
          <a:bodyPr wrap="square" bIns="612000" anchor="ctr">
            <a:noAutofit/>
          </a:bodyPr>
          <a:lstStyle>
            <a:lvl1pPr marL="0" indent="0" algn="ctr">
              <a:spcBef>
                <a:spcPts val="1200"/>
              </a:spcBef>
              <a:buNone/>
              <a:defRPr/>
            </a:lvl1pPr>
          </a:lstStyle>
          <a:p>
            <a:endParaRPr lang="en-US" noProof="0"/>
          </a:p>
        </p:txBody>
      </p:sp>
      <p:cxnSp>
        <p:nvCxnSpPr>
          <p:cNvPr id="2" name="Connecteur droit 1">
            <a:extLst>
              <a:ext uri="{FF2B5EF4-FFF2-40B4-BE49-F238E27FC236}">
                <a16:creationId xmlns:a16="http://schemas.microsoft.com/office/drawing/2014/main" id="{B68B21B7-F62E-1DC7-9B4B-2912A879FD76}"/>
              </a:ext>
            </a:extLst>
          </p:cNvPr>
          <p:cNvCxnSpPr>
            <a:cxnSpLocks noChangeAspect="1"/>
          </p:cNvCxnSpPr>
          <p:nvPr userDrawn="1"/>
        </p:nvCxnSpPr>
        <p:spPr>
          <a:xfrm>
            <a:off x="4572000" y="2084585"/>
            <a:ext cx="396000" cy="0"/>
          </a:xfrm>
          <a:prstGeom prst="line">
            <a:avLst/>
          </a:prstGeom>
          <a:ln w="38100" cap="rnd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0902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1.sv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image" Target="../media/image2.png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60000" y="327702"/>
            <a:ext cx="6932975" cy="307777"/>
          </a:xfrm>
          <a:prstGeom prst="rect">
            <a:avLst/>
          </a:prstGeom>
        </p:spPr>
        <p:txBody>
          <a:bodyPr vert="horz" wrap="square" lIns="0" tIns="0" rIns="91440" bIns="0" rtlCol="0" anchor="t" anchorCtr="0">
            <a:spAutoFit/>
          </a:bodyPr>
          <a:lstStyle/>
          <a:p>
            <a:r>
              <a:rPr lang="en-US" noProof="0" err="1"/>
              <a:t>Titulo</a:t>
            </a:r>
            <a:endParaRPr lang="en-US" noProof="0"/>
          </a:p>
        </p:txBody>
      </p:sp>
      <p:sp>
        <p:nvSpPr>
          <p:cNvPr id="7" name="Rectangle 6"/>
          <p:cNvSpPr/>
          <p:nvPr userDrawn="1"/>
        </p:nvSpPr>
        <p:spPr>
          <a:xfrm>
            <a:off x="857203" y="3012450"/>
            <a:ext cx="8041593" cy="16712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indent="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100" noProof="0">
              <a:solidFill>
                <a:schemeClr val="bg2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60000" y="1069848"/>
            <a:ext cx="7680054" cy="3437742"/>
          </a:xfrm>
          <a:prstGeom prst="rect">
            <a:avLst/>
          </a:prstGeom>
          <a:noFill/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en-US" noProof="0"/>
              <a:t>Nivel 1</a:t>
            </a:r>
          </a:p>
          <a:p>
            <a:pPr lvl="1"/>
            <a:r>
              <a:rPr lang="en-US" noProof="0"/>
              <a:t>Nivel 2</a:t>
            </a:r>
          </a:p>
          <a:p>
            <a:pPr lvl="2"/>
            <a:r>
              <a:rPr lang="en-US" noProof="0"/>
              <a:t>Nivel 3</a:t>
            </a:r>
          </a:p>
          <a:p>
            <a:pPr lvl="3"/>
            <a:r>
              <a:rPr lang="en-US" noProof="0"/>
              <a:t>Nivel 4</a:t>
            </a:r>
          </a:p>
        </p:txBody>
      </p:sp>
      <p:pic>
        <p:nvPicPr>
          <p:cNvPr id="4" name="Graphic 2">
            <a:extLst>
              <a:ext uri="{FF2B5EF4-FFF2-40B4-BE49-F238E27FC236}">
                <a16:creationId xmlns:a16="http://schemas.microsoft.com/office/drawing/2014/main" id="{9F6414AD-7F8B-DED9-1FDF-E96033371A7F}"/>
              </a:ext>
            </a:extLst>
          </p:cNvPr>
          <p:cNvPicPr>
            <a:picLocks noChangeAspect="1"/>
          </p:cNvPicPr>
          <p:nvPr userDrawn="1"/>
        </p:nvPicPr>
        <p:blipFill>
          <a:blip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8224817" y="4693520"/>
            <a:ext cx="584274" cy="243920"/>
          </a:xfrm>
          <a:prstGeom prst="rect">
            <a:avLst/>
          </a:prstGeom>
        </p:spPr>
      </p:pic>
      <p:pic>
        <p:nvPicPr>
          <p:cNvPr id="10" name="Imagen 8">
            <a:extLst>
              <a:ext uri="{FF2B5EF4-FFF2-40B4-BE49-F238E27FC236}">
                <a16:creationId xmlns:a16="http://schemas.microsoft.com/office/drawing/2014/main" id="{1B25E479-8C0B-C2D7-F659-932EEB157C3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07" y="4648383"/>
            <a:ext cx="1098362" cy="201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Espace réservé du pied de page 4">
            <a:extLst>
              <a:ext uri="{FF2B5EF4-FFF2-40B4-BE49-F238E27FC236}">
                <a16:creationId xmlns:a16="http://schemas.microsoft.com/office/drawing/2014/main" id="{F7154738-89EF-3A5F-7CDF-F0C79F2D16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0043" y="4896428"/>
            <a:ext cx="2895600" cy="123111"/>
          </a:xfrm>
          <a:prstGeom prst="rect">
            <a:avLst/>
          </a:prstGeom>
        </p:spPr>
        <p:txBody>
          <a:bodyPr vert="horz" lIns="36000" tIns="0" rIns="36000" bIns="0" rtlCol="0" anchor="ctr">
            <a:spAutoFit/>
          </a:bodyPr>
          <a:lstStyle>
            <a:lvl1pPr algn="l">
              <a:defRPr sz="8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NOMBRE DEL PROYECTO </a:t>
            </a:r>
          </a:p>
        </p:txBody>
      </p:sp>
      <p:sp>
        <p:nvSpPr>
          <p:cNvPr id="11" name="Espace réservé du numéro de diapositive 5">
            <a:extLst>
              <a:ext uri="{FF2B5EF4-FFF2-40B4-BE49-F238E27FC236}">
                <a16:creationId xmlns:a16="http://schemas.microsoft.com/office/drawing/2014/main" id="{899B0A33-4E78-9D6C-3BFB-CDA43C3AC6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043" y="4896428"/>
            <a:ext cx="504000" cy="123111"/>
          </a:xfrm>
          <a:prstGeom prst="rect">
            <a:avLst/>
          </a:prstGeom>
        </p:spPr>
        <p:txBody>
          <a:bodyPr vert="horz" wrap="square" lIns="36000" tIns="0" rIns="36000" bIns="0" rtlCol="0" anchor="ctr">
            <a:spAutoFit/>
          </a:bodyPr>
          <a:lstStyle>
            <a:lvl1pPr algn="r">
              <a:defRPr sz="8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D52E7CA-940C-4B6E-9E73-0245BA95FC91}" type="slidenum">
              <a:rPr lang="en-US" smtClean="0"/>
              <a:pPr/>
              <a:t>‹#›</a:t>
            </a:fld>
            <a:r>
              <a:rPr lang="en-US"/>
              <a:t> /</a:t>
            </a: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5DEF8A4E-6A97-E217-969A-0E430938FDCE}"/>
              </a:ext>
            </a:extLst>
          </p:cNvPr>
          <p:cNvPicPr>
            <a:picLocks noChangeAspect="1"/>
          </p:cNvPicPr>
          <p:nvPr userDrawn="1"/>
        </p:nvPicPr>
        <p:blipFill>
          <a:blip r:embed="rId36"/>
          <a:stretch>
            <a:fillRect/>
          </a:stretch>
        </p:blipFill>
        <p:spPr>
          <a:xfrm>
            <a:off x="7381065" y="170439"/>
            <a:ext cx="1687502" cy="63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283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819" r:id="rId2"/>
    <p:sldLayoutId id="2147483820" r:id="rId3"/>
    <p:sldLayoutId id="2147483821" r:id="rId4"/>
    <p:sldLayoutId id="2147483822" r:id="rId5"/>
    <p:sldLayoutId id="2147483818" r:id="rId6"/>
    <p:sldLayoutId id="2147483824" r:id="rId7"/>
    <p:sldLayoutId id="2147483749" r:id="rId8"/>
    <p:sldLayoutId id="2147483687" r:id="rId9"/>
    <p:sldLayoutId id="2147483802" r:id="rId10"/>
    <p:sldLayoutId id="2147483813" r:id="rId11"/>
    <p:sldLayoutId id="2147483688" r:id="rId12"/>
    <p:sldLayoutId id="2147483842" r:id="rId13"/>
    <p:sldLayoutId id="2147483826" r:id="rId14"/>
    <p:sldLayoutId id="2147483823" r:id="rId15"/>
    <p:sldLayoutId id="2147483806" r:id="rId16"/>
    <p:sldLayoutId id="2147483810" r:id="rId17"/>
    <p:sldLayoutId id="2147483812" r:id="rId18"/>
    <p:sldLayoutId id="2147483841" r:id="rId19"/>
    <p:sldLayoutId id="2147483843" r:id="rId20"/>
    <p:sldLayoutId id="2147483825" r:id="rId21"/>
    <p:sldLayoutId id="2147483754" r:id="rId22"/>
    <p:sldLayoutId id="2147483727" r:id="rId23"/>
    <p:sldLayoutId id="2147483809" r:id="rId24"/>
    <p:sldLayoutId id="2147483750" r:id="rId25"/>
    <p:sldLayoutId id="2147483840" r:id="rId26"/>
    <p:sldLayoutId id="2147483729" r:id="rId27"/>
    <p:sldLayoutId id="2147483692" r:id="rId28"/>
    <p:sldLayoutId id="2147483693" r:id="rId29"/>
    <p:sldLayoutId id="2147483751" r:id="rId30"/>
    <p:sldLayoutId id="2147483797" r:id="rId31"/>
    <p:sldLayoutId id="2147483831" r:id="rId32"/>
  </p:sldLayoutIdLst>
  <p:hf hdr="0" dt="0"/>
  <p:txStyles>
    <p:titleStyle>
      <a:lvl1pPr algn="l" defTabSz="914378" rtl="0" eaLnBrk="1" latinLnBrk="0" hangingPunct="1">
        <a:spcBef>
          <a:spcPct val="0"/>
        </a:spcBef>
        <a:buNone/>
        <a:defRPr sz="2000" b="1" kern="1200" cap="all" baseline="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80975" marR="0" indent="-180975" algn="l" defTabSz="914378" rtl="0" eaLnBrk="1" fontAlgn="auto" latinLnBrk="0" hangingPunct="1">
        <a:lnSpc>
          <a:spcPct val="90000"/>
        </a:lnSpc>
        <a:spcBef>
          <a:spcPts val="0"/>
        </a:spcBef>
        <a:spcAft>
          <a:spcPts val="1000"/>
        </a:spcAft>
        <a:buClr>
          <a:schemeClr val="tx2"/>
        </a:buClr>
        <a:buSzTx/>
        <a:buFont typeface="Arial" panose="020B0604020202020204" pitchFamily="34" charset="0"/>
        <a:buChar char="●"/>
        <a:tabLst/>
        <a:defRPr sz="1700" b="0" kern="1200" cap="none" baseline="0">
          <a:solidFill>
            <a:schemeClr val="bg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36575" marR="0" indent="-177800" algn="l" defTabSz="914378" rtl="0" eaLnBrk="1" fontAlgn="auto" latinLnBrk="0" hangingPunct="1">
        <a:lnSpc>
          <a:spcPct val="90000"/>
        </a:lnSpc>
        <a:spcBef>
          <a:spcPts val="0"/>
        </a:spcBef>
        <a:spcAft>
          <a:spcPts val="1000"/>
        </a:spcAft>
        <a:buClr>
          <a:schemeClr val="accent3"/>
        </a:buClr>
        <a:buSzPct val="100000"/>
        <a:buFont typeface="Arial" panose="020B0604020202020204" pitchFamily="34" charset="0"/>
        <a:buChar char="●"/>
        <a:tabLst/>
        <a:defRPr sz="1500" b="0" kern="1200">
          <a:solidFill>
            <a:schemeClr val="bg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63600" marR="0" indent="-139700" algn="l" defTabSz="914378" rtl="0" eaLnBrk="1" fontAlgn="auto" latinLnBrk="0" hangingPunct="1">
        <a:lnSpc>
          <a:spcPct val="90000"/>
        </a:lnSpc>
        <a:spcBef>
          <a:spcPts val="0"/>
        </a:spcBef>
        <a:spcAft>
          <a:spcPts val="1000"/>
        </a:spcAft>
        <a:buClr>
          <a:schemeClr val="tx2"/>
        </a:buClr>
        <a:buSzTx/>
        <a:buFont typeface="Arial" panose="020B0604020202020204" pitchFamily="34" charset="0"/>
        <a:buChar char="●"/>
        <a:tabLst/>
        <a:defRPr lang="fr-FR" sz="1300" kern="1200" dirty="0">
          <a:solidFill>
            <a:schemeClr val="bg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863600" marR="0" indent="-139700" algn="l" defTabSz="914378" rtl="0" eaLnBrk="1" fontAlgn="auto" latinLnBrk="0" hangingPunct="1">
        <a:lnSpc>
          <a:spcPct val="90000"/>
        </a:lnSpc>
        <a:spcBef>
          <a:spcPts val="0"/>
        </a:spcBef>
        <a:spcAft>
          <a:spcPts val="1000"/>
        </a:spcAft>
        <a:buClr>
          <a:schemeClr val="tx2"/>
        </a:buClr>
        <a:buSzTx/>
        <a:buFont typeface="Arial" panose="020B0604020202020204" pitchFamily="34" charset="0"/>
        <a:buChar char="●"/>
        <a:tabLst/>
        <a:defRPr sz="1300" kern="1200">
          <a:solidFill>
            <a:schemeClr val="bg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360000" marR="0" indent="-114300" algn="l" defTabSz="914378" rtl="0" eaLnBrk="1" fontAlgn="auto" latinLnBrk="0" hangingPunct="1">
        <a:lnSpc>
          <a:spcPct val="90000"/>
        </a:lnSpc>
        <a:spcBef>
          <a:spcPts val="12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100" kern="1200" baseline="0">
          <a:solidFill>
            <a:schemeClr val="bg2">
              <a:lumMod val="50000"/>
              <a:lumOff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360000" marR="0" indent="-115200" algn="l" defTabSz="914378" rtl="0" eaLnBrk="1" fontAlgn="auto" latinLnBrk="0" hangingPunct="1">
        <a:lnSpc>
          <a:spcPct val="90000"/>
        </a:lnSpc>
        <a:spcBef>
          <a:spcPts val="12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100" kern="1200">
          <a:solidFill>
            <a:schemeClr val="bg2">
              <a:lumMod val="50000"/>
              <a:lumOff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6pPr>
      <a:lvl7pPr marL="360000" marR="0" indent="-115200" algn="l" defTabSz="914378" rtl="0" eaLnBrk="1" fontAlgn="auto" latinLnBrk="0" hangingPunct="1">
        <a:lnSpc>
          <a:spcPct val="90000"/>
        </a:lnSpc>
        <a:spcBef>
          <a:spcPts val="12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100" kern="1200">
          <a:solidFill>
            <a:schemeClr val="bg2">
              <a:lumMod val="50000"/>
              <a:lumOff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7pPr>
      <a:lvl8pPr marL="360000" marR="0" indent="-115200" algn="l" defTabSz="914378" rtl="0" eaLnBrk="1" fontAlgn="auto" latinLnBrk="0" hangingPunct="1">
        <a:lnSpc>
          <a:spcPct val="90000"/>
        </a:lnSpc>
        <a:spcBef>
          <a:spcPts val="12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100" kern="1200">
          <a:solidFill>
            <a:schemeClr val="bg2">
              <a:lumMod val="50000"/>
              <a:lumOff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8pPr>
      <a:lvl9pPr marL="863600" marR="0" indent="-139700" algn="l" defTabSz="914378" rtl="0" eaLnBrk="1" fontAlgn="auto" latinLnBrk="0" hangingPunct="1">
        <a:lnSpc>
          <a:spcPct val="90000"/>
        </a:lnSpc>
        <a:spcBef>
          <a:spcPts val="0"/>
        </a:spcBef>
        <a:spcAft>
          <a:spcPts val="1000"/>
        </a:spcAft>
        <a:buClr>
          <a:schemeClr val="tx2"/>
        </a:buClr>
        <a:buSzTx/>
        <a:buFont typeface="Arial" panose="020B0604020202020204" pitchFamily="34" charset="0"/>
        <a:buChar char="●"/>
        <a:tabLst/>
        <a:defRPr sz="1300" kern="1200">
          <a:solidFill>
            <a:schemeClr val="bg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9pPr>
    </p:bodyStyle>
    <p:otherStyle>
      <a:defPPr>
        <a:defRPr lang="fr-FR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4" pos="222" userDrawn="1">
          <p15:clr>
            <a:srgbClr val="F26B43"/>
          </p15:clr>
        </p15:guide>
        <p15:guide id="5" pos="5539" userDrawn="1">
          <p15:clr>
            <a:srgbClr val="F26B43"/>
          </p15:clr>
        </p15:guide>
        <p15:guide id="7" orient="horz" pos="3097" userDrawn="1">
          <p15:clr>
            <a:srgbClr val="F26B43"/>
          </p15:clr>
        </p15:guide>
        <p15:guide id="9" pos="4628" userDrawn="1">
          <p15:clr>
            <a:srgbClr val="F26B43"/>
          </p15:clr>
        </p15:guide>
        <p15:guide id="11" orient="horz" pos="219" userDrawn="1">
          <p15:clr>
            <a:srgbClr val="F26B43"/>
          </p15:clr>
        </p15:guide>
        <p15:guide id="12" pos="3696" userDrawn="1">
          <p15:clr>
            <a:srgbClr val="F26B43"/>
          </p15:clr>
        </p15:guide>
        <p15:guide id="13" pos="385" userDrawn="1">
          <p15:clr>
            <a:srgbClr val="F26B43"/>
          </p15:clr>
        </p15:guide>
        <p15:guide id="14" orient="horz" pos="826" userDrawn="1">
          <p15:clr>
            <a:srgbClr val="F26B43"/>
          </p15:clr>
        </p15:guide>
        <p15:guide id="15" orient="horz" pos="669" userDrawn="1">
          <p15:clr>
            <a:srgbClr val="F26B43"/>
          </p15:clr>
        </p15:guide>
        <p15:guide id="17" orient="horz" pos="284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A5B24D-9B6A-76FA-0C84-3EA04EFD51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6728" y="1554815"/>
            <a:ext cx="2676809" cy="923330"/>
          </a:xfrm>
        </p:spPr>
        <p:txBody>
          <a:bodyPr/>
          <a:lstStyle/>
          <a:p>
            <a:r>
              <a:rPr lang="es-ES"/>
              <a:t>Proyecto de infraestructura urbanística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29C9F7A-C5EF-F6B2-50F5-9F4B8BC4E03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344134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BA582D6E-881F-59CC-16DD-3E64547B700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60000" y="1422381"/>
            <a:ext cx="7675290" cy="2943557"/>
          </a:xfrm>
        </p:spPr>
        <p:txBody>
          <a:bodyPr/>
          <a:lstStyle/>
          <a:p>
            <a:pPr marL="0" indent="0">
              <a:buNone/>
            </a:pPr>
            <a:endParaRPr lang="es-ES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C1C10689-A501-9986-52EA-14FB38A7B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Energía y carbono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A54BDFD-6325-2EAC-DA5E-613FD73D69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NOMBRE DEL PROYECTO 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93EACD2-EC7C-5875-87AF-00B95AB7BE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D52E7CA-940C-4B6E-9E73-0245BA95FC91}" type="slidenum">
              <a:rPr lang="en-US" smtClean="0"/>
              <a:pPr/>
              <a:t>10</a:t>
            </a:fld>
            <a:r>
              <a:rPr lang="en-US"/>
              <a:t> /</a:t>
            </a:r>
          </a:p>
        </p:txBody>
      </p:sp>
      <p:sp>
        <p:nvSpPr>
          <p:cNvPr id="7" name="Bulle narrative : ronde 1">
            <a:extLst>
              <a:ext uri="{FF2B5EF4-FFF2-40B4-BE49-F238E27FC236}">
                <a16:creationId xmlns:a16="http://schemas.microsoft.com/office/drawing/2014/main" id="{9EFDB61D-FA1D-92B9-5934-6A9D6C997BF0}"/>
              </a:ext>
            </a:extLst>
          </p:cNvPr>
          <p:cNvSpPr/>
          <p:nvPr/>
        </p:nvSpPr>
        <p:spPr>
          <a:xfrm>
            <a:off x="4747957" y="3632416"/>
            <a:ext cx="2077067" cy="893135"/>
          </a:xfrm>
          <a:prstGeom prst="wedgeEllipseCallout">
            <a:avLst>
              <a:gd name="adj1" fmla="val -49757"/>
              <a:gd name="adj2" fmla="val -91377"/>
            </a:avLst>
          </a:prstGeom>
          <a:solidFill>
            <a:srgbClr val="ED05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00" err="1"/>
              <a:t>Máx</a:t>
            </a:r>
            <a:r>
              <a:rPr lang="en-US" sz="900"/>
              <a:t>. 250 palabras  </a:t>
            </a:r>
          </a:p>
          <a:p>
            <a:pPr algn="ctr"/>
            <a:r>
              <a:rPr lang="en-US" sz="900"/>
              <a:t>Por favor, </a:t>
            </a:r>
            <a:r>
              <a:rPr lang="en-US" sz="900" err="1"/>
              <a:t>respete</a:t>
            </a:r>
            <a:r>
              <a:rPr lang="en-US" sz="900"/>
              <a:t> la </a:t>
            </a:r>
            <a:r>
              <a:rPr lang="en-US" sz="900" err="1"/>
              <a:t>limitación</a:t>
            </a:r>
            <a:r>
              <a:rPr lang="en-US" sz="900"/>
              <a:t> de </a:t>
            </a:r>
            <a:r>
              <a:rPr lang="en-US" sz="900" err="1"/>
              <a:t>espacio</a:t>
            </a:r>
            <a:r>
              <a:rPr lang="en-US" sz="900"/>
              <a:t>. </a:t>
            </a:r>
            <a:endParaRPr lang="fr-FR" sz="900"/>
          </a:p>
        </p:txBody>
      </p:sp>
    </p:spTree>
    <p:extLst>
      <p:ext uri="{BB962C8B-B14F-4D97-AF65-F5344CB8AC3E}">
        <p14:creationId xmlns:p14="http://schemas.microsoft.com/office/powerpoint/2010/main" val="40561065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393253-9288-65DF-81C7-72BE34B73E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Recursos y circularidad</a:t>
            </a: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87E41EB4-1790-93E4-DA1A-A0D2761B66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NOMBRE DEL PROYECTO 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4AA62C6-DB62-0F16-CC4D-A31515A156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D52E7CA-940C-4B6E-9E73-0245BA95FC91}" type="slidenum">
              <a:rPr lang="en-US" smtClean="0"/>
              <a:pPr/>
              <a:t>11</a:t>
            </a:fld>
            <a:r>
              <a:rPr lang="en-US"/>
              <a:t> /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5701E71E-2322-5405-6FB3-FB1EB388CB5C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Bulle narrative : ronde 1">
            <a:extLst>
              <a:ext uri="{FF2B5EF4-FFF2-40B4-BE49-F238E27FC236}">
                <a16:creationId xmlns:a16="http://schemas.microsoft.com/office/drawing/2014/main" id="{9CC8E0CE-BC3B-38A7-6767-EB55C648DA7A}"/>
              </a:ext>
            </a:extLst>
          </p:cNvPr>
          <p:cNvSpPr/>
          <p:nvPr/>
        </p:nvSpPr>
        <p:spPr>
          <a:xfrm>
            <a:off x="2629226" y="3813298"/>
            <a:ext cx="2077067" cy="893135"/>
          </a:xfrm>
          <a:prstGeom prst="wedgeEllipseCallout">
            <a:avLst>
              <a:gd name="adj1" fmla="val 56186"/>
              <a:gd name="adj2" fmla="val -92209"/>
            </a:avLst>
          </a:prstGeom>
          <a:solidFill>
            <a:srgbClr val="ED05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00" err="1"/>
              <a:t>Máx</a:t>
            </a:r>
            <a:r>
              <a:rPr lang="en-US" sz="900"/>
              <a:t>. 250 palabras  </a:t>
            </a:r>
          </a:p>
          <a:p>
            <a:pPr algn="ctr"/>
            <a:r>
              <a:rPr lang="en-US" sz="900"/>
              <a:t>Por favor, </a:t>
            </a:r>
            <a:r>
              <a:rPr lang="en-US" sz="900" err="1"/>
              <a:t>respete</a:t>
            </a:r>
            <a:r>
              <a:rPr lang="en-US" sz="900"/>
              <a:t> la </a:t>
            </a:r>
            <a:r>
              <a:rPr lang="en-US" sz="900" err="1"/>
              <a:t>limitación</a:t>
            </a:r>
            <a:r>
              <a:rPr lang="en-US" sz="900"/>
              <a:t> de </a:t>
            </a:r>
            <a:r>
              <a:rPr lang="en-US" sz="900" err="1"/>
              <a:t>espacio</a:t>
            </a:r>
            <a:r>
              <a:rPr lang="en-US" sz="900"/>
              <a:t>. </a:t>
            </a:r>
            <a:endParaRPr lang="fr-FR" sz="900"/>
          </a:p>
        </p:txBody>
      </p:sp>
    </p:spTree>
    <p:extLst>
      <p:ext uri="{BB962C8B-B14F-4D97-AF65-F5344CB8AC3E}">
        <p14:creationId xmlns:p14="http://schemas.microsoft.com/office/powerpoint/2010/main" val="21577132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D69D3D50-ECE8-B79C-46C9-D3670EEB2F7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B0C2A85-400A-85E4-5B67-75B54BE6A3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NOMBRE DEL PROYECTO 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C7B4E49-0063-D057-1BF9-808676F344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D52E7CA-940C-4B6E-9E73-0245BA95FC91}" type="slidenum">
              <a:rPr lang="en-US" smtClean="0"/>
              <a:pPr/>
              <a:t>12</a:t>
            </a:fld>
            <a:r>
              <a:rPr lang="en-US"/>
              <a:t> /</a:t>
            </a:r>
          </a:p>
        </p:txBody>
      </p:sp>
      <p:sp>
        <p:nvSpPr>
          <p:cNvPr id="5" name="Bulle narrative : ronde 1">
            <a:extLst>
              <a:ext uri="{FF2B5EF4-FFF2-40B4-BE49-F238E27FC236}">
                <a16:creationId xmlns:a16="http://schemas.microsoft.com/office/drawing/2014/main" id="{D0B150D8-AE6D-47A0-4EB6-2CF3A1480D65}"/>
              </a:ext>
            </a:extLst>
          </p:cNvPr>
          <p:cNvSpPr/>
          <p:nvPr/>
        </p:nvSpPr>
        <p:spPr>
          <a:xfrm>
            <a:off x="4762826" y="3507095"/>
            <a:ext cx="2077067" cy="893135"/>
          </a:xfrm>
          <a:prstGeom prst="wedgeEllipseCallout">
            <a:avLst>
              <a:gd name="adj1" fmla="val -56200"/>
              <a:gd name="adj2" fmla="val -97203"/>
            </a:avLst>
          </a:prstGeom>
          <a:solidFill>
            <a:srgbClr val="ED05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00" err="1"/>
              <a:t>Máx</a:t>
            </a:r>
            <a:r>
              <a:rPr lang="en-US" sz="900"/>
              <a:t>. 250 palabras  </a:t>
            </a:r>
          </a:p>
          <a:p>
            <a:pPr algn="ctr"/>
            <a:r>
              <a:rPr lang="en-US" sz="900"/>
              <a:t>Por favor, </a:t>
            </a:r>
            <a:r>
              <a:rPr lang="en-US" sz="900" err="1"/>
              <a:t>respete</a:t>
            </a:r>
            <a:r>
              <a:rPr lang="en-US" sz="900"/>
              <a:t> la </a:t>
            </a:r>
            <a:r>
              <a:rPr lang="en-US" sz="900" err="1"/>
              <a:t>limitación</a:t>
            </a:r>
            <a:r>
              <a:rPr lang="en-US" sz="900"/>
              <a:t> de </a:t>
            </a:r>
            <a:r>
              <a:rPr lang="en-US" sz="900" err="1"/>
              <a:t>espacio</a:t>
            </a:r>
            <a:r>
              <a:rPr lang="en-US" sz="900"/>
              <a:t>. </a:t>
            </a:r>
            <a:endParaRPr lang="fr-FR" sz="900"/>
          </a:p>
        </p:txBody>
      </p:sp>
    </p:spTree>
    <p:extLst>
      <p:ext uri="{BB962C8B-B14F-4D97-AF65-F5344CB8AC3E}">
        <p14:creationId xmlns:p14="http://schemas.microsoft.com/office/powerpoint/2010/main" val="12170976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1977141C-CE24-F46A-A0EC-29D845B7226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9B635DF-9D29-2DB6-F0F7-BBBCBBA16E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NOMBRE DEL PROYECTO 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A3D00B6-813E-67EB-4B56-7BB7FF7EB9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D52E7CA-940C-4B6E-9E73-0245BA95FC91}" type="slidenum">
              <a:rPr lang="en-US" smtClean="0"/>
              <a:pPr/>
              <a:t>13</a:t>
            </a:fld>
            <a:r>
              <a:rPr lang="en-US"/>
              <a:t> /</a:t>
            </a:r>
          </a:p>
        </p:txBody>
      </p:sp>
      <p:sp>
        <p:nvSpPr>
          <p:cNvPr id="5" name="Bulle narrative : ronde 1">
            <a:extLst>
              <a:ext uri="{FF2B5EF4-FFF2-40B4-BE49-F238E27FC236}">
                <a16:creationId xmlns:a16="http://schemas.microsoft.com/office/drawing/2014/main" id="{24FB1AE2-2210-311B-8F68-F5E463F746FA}"/>
              </a:ext>
            </a:extLst>
          </p:cNvPr>
          <p:cNvSpPr/>
          <p:nvPr/>
        </p:nvSpPr>
        <p:spPr>
          <a:xfrm>
            <a:off x="2629226" y="3813298"/>
            <a:ext cx="2077067" cy="893135"/>
          </a:xfrm>
          <a:prstGeom prst="wedgeEllipseCallout">
            <a:avLst>
              <a:gd name="adj1" fmla="val 56186"/>
              <a:gd name="adj2" fmla="val -92209"/>
            </a:avLst>
          </a:prstGeom>
          <a:solidFill>
            <a:srgbClr val="ED05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00" err="1"/>
              <a:t>Máx</a:t>
            </a:r>
            <a:r>
              <a:rPr lang="en-US" sz="900"/>
              <a:t>. 250 palabras  </a:t>
            </a:r>
          </a:p>
          <a:p>
            <a:pPr algn="ctr"/>
            <a:r>
              <a:rPr lang="en-US" sz="900"/>
              <a:t>Por favor, </a:t>
            </a:r>
            <a:r>
              <a:rPr lang="en-US" sz="900" err="1"/>
              <a:t>respete</a:t>
            </a:r>
            <a:r>
              <a:rPr lang="en-US" sz="900"/>
              <a:t> la </a:t>
            </a:r>
            <a:r>
              <a:rPr lang="en-US" sz="900" err="1"/>
              <a:t>limitación</a:t>
            </a:r>
            <a:r>
              <a:rPr lang="en-US" sz="900"/>
              <a:t> de </a:t>
            </a:r>
            <a:r>
              <a:rPr lang="en-US" sz="900" err="1"/>
              <a:t>espacio</a:t>
            </a:r>
            <a:r>
              <a:rPr lang="en-US" sz="900"/>
              <a:t>. </a:t>
            </a:r>
            <a:endParaRPr lang="fr-FR" sz="900"/>
          </a:p>
        </p:txBody>
      </p:sp>
    </p:spTree>
    <p:extLst>
      <p:ext uri="{BB962C8B-B14F-4D97-AF65-F5344CB8AC3E}">
        <p14:creationId xmlns:p14="http://schemas.microsoft.com/office/powerpoint/2010/main" val="39160807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1">
            <a:extLst>
              <a:ext uri="{FF2B5EF4-FFF2-40B4-BE49-F238E27FC236}">
                <a16:creationId xmlns:a16="http://schemas.microsoft.com/office/drawing/2014/main" id="{5E1D791E-5376-3602-0A23-E24F18B47C99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1C85CA3-37A2-7F2E-7EE3-5BF701E946BD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DB9B49D-A90E-7096-0451-EF3B66915B12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7A7C39B-C003-333F-95C0-165964549F8F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4ECB2E4F-34ED-3327-6761-3972FC862E8C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posición de imagen 6">
            <a:extLst>
              <a:ext uri="{FF2B5EF4-FFF2-40B4-BE49-F238E27FC236}">
                <a16:creationId xmlns:a16="http://schemas.microsoft.com/office/drawing/2014/main" id="{AFCBAF0D-6FE4-6A03-4625-688C73A1C34B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8" name="Marcador de posición de imagen 7">
            <a:extLst>
              <a:ext uri="{FF2B5EF4-FFF2-40B4-BE49-F238E27FC236}">
                <a16:creationId xmlns:a16="http://schemas.microsoft.com/office/drawing/2014/main" id="{098BA2B9-08B6-A04E-96C5-D7EADADC4D00}"/>
              </a:ext>
            </a:extLst>
          </p:cNvPr>
          <p:cNvSpPr>
            <a:spLocks noGrp="1"/>
          </p:cNvSpPr>
          <p:nvPr>
            <p:ph type="pic" sz="quarter" idx="52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posición de imagen 8">
            <a:extLst>
              <a:ext uri="{FF2B5EF4-FFF2-40B4-BE49-F238E27FC236}">
                <a16:creationId xmlns:a16="http://schemas.microsoft.com/office/drawing/2014/main" id="{ADFD5E2C-0EC7-F94A-8339-A450F1E17F7A}"/>
              </a:ext>
            </a:extLst>
          </p:cNvPr>
          <p:cNvSpPr>
            <a:spLocks noGrp="1"/>
          </p:cNvSpPr>
          <p:nvPr>
            <p:ph type="pic" sz="quarter" idx="53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0" name="Marcador de pie de página 9">
            <a:extLst>
              <a:ext uri="{FF2B5EF4-FFF2-40B4-BE49-F238E27FC236}">
                <a16:creationId xmlns:a16="http://schemas.microsoft.com/office/drawing/2014/main" id="{0838D0F3-CF3C-219A-95BA-3D64F2D80F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NOMBRE DEL PROYECTO </a:t>
            </a:r>
          </a:p>
        </p:txBody>
      </p:sp>
      <p:sp>
        <p:nvSpPr>
          <p:cNvPr id="11" name="Marcador de número de diapositiva 10">
            <a:extLst>
              <a:ext uri="{FF2B5EF4-FFF2-40B4-BE49-F238E27FC236}">
                <a16:creationId xmlns:a16="http://schemas.microsoft.com/office/drawing/2014/main" id="{E9648067-56F6-67C3-5ADC-7BF60B448A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D52E7CA-940C-4B6E-9E73-0245BA95FC91}" type="slidenum">
              <a:rPr lang="en-US" smtClean="0"/>
              <a:pPr/>
              <a:t>14</a:t>
            </a:fld>
            <a:r>
              <a:rPr lang="en-US"/>
              <a:t> /</a:t>
            </a:r>
          </a:p>
        </p:txBody>
      </p:sp>
    </p:spTree>
    <p:extLst>
      <p:ext uri="{BB962C8B-B14F-4D97-AF65-F5344CB8AC3E}">
        <p14:creationId xmlns:p14="http://schemas.microsoft.com/office/powerpoint/2010/main" val="30060190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1A225A75-0B57-6B69-441D-53DA57491AC7}"/>
              </a:ext>
            </a:extLst>
          </p:cNvPr>
          <p:cNvSpPr>
            <a:spLocks noGrp="1"/>
          </p:cNvSpPr>
          <p:nvPr>
            <p:ph type="ftr" sz="quarter" idx="39"/>
          </p:nvPr>
        </p:nvSpPr>
        <p:spPr/>
        <p:txBody>
          <a:bodyPr/>
          <a:lstStyle/>
          <a:p>
            <a:r>
              <a:rPr lang="en-US"/>
              <a:t>Title of the presentation 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BD6563B6-890F-F054-333B-0E6CA9319D77}"/>
              </a:ext>
            </a:extLst>
          </p:cNvPr>
          <p:cNvSpPr>
            <a:spLocks noGrp="1"/>
          </p:cNvSpPr>
          <p:nvPr>
            <p:ph type="sldNum" sz="quarter" idx="40"/>
          </p:nvPr>
        </p:nvSpPr>
        <p:spPr/>
        <p:txBody>
          <a:bodyPr/>
          <a:lstStyle/>
          <a:p>
            <a:fld id="{DD52E7CA-940C-4B6E-9E73-0245BA95FC91}" type="slidenum">
              <a:rPr lang="en-US" noProof="0" smtClean="0"/>
              <a:pPr/>
              <a:t>15</a:t>
            </a:fld>
            <a:r>
              <a:rPr lang="en-US" noProof="0"/>
              <a:t> /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9CA95A1-6D4F-9F91-E026-B2E47FABD532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9301514-0C09-5DB5-9EF3-9C363DE9346B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Bulle narrative : ronde 1">
            <a:extLst>
              <a:ext uri="{FF2B5EF4-FFF2-40B4-BE49-F238E27FC236}">
                <a16:creationId xmlns:a16="http://schemas.microsoft.com/office/drawing/2014/main" id="{46E3C7AD-C43B-CBA2-A848-E164F09580C1}"/>
              </a:ext>
            </a:extLst>
          </p:cNvPr>
          <p:cNvSpPr/>
          <p:nvPr/>
        </p:nvSpPr>
        <p:spPr>
          <a:xfrm>
            <a:off x="2858572" y="4003293"/>
            <a:ext cx="2077067" cy="893135"/>
          </a:xfrm>
          <a:prstGeom prst="wedgeEllipseCallout">
            <a:avLst>
              <a:gd name="adj1" fmla="val 37932"/>
              <a:gd name="adj2" fmla="val -78891"/>
            </a:avLst>
          </a:prstGeom>
          <a:solidFill>
            <a:srgbClr val="ED05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00" err="1"/>
              <a:t>Máx</a:t>
            </a:r>
            <a:r>
              <a:rPr lang="en-US" sz="900"/>
              <a:t>. 150 palabras </a:t>
            </a:r>
            <a:r>
              <a:rPr lang="en-US" sz="900" err="1"/>
              <a:t>en</a:t>
            </a:r>
            <a:r>
              <a:rPr lang="en-US" sz="900"/>
              <a:t> </a:t>
            </a:r>
            <a:r>
              <a:rPr lang="en-US" sz="900" err="1"/>
              <a:t>cada</a:t>
            </a:r>
            <a:r>
              <a:rPr lang="en-US" sz="900"/>
              <a:t> </a:t>
            </a:r>
            <a:r>
              <a:rPr lang="en-US" sz="900" err="1"/>
              <a:t>cuadro</a:t>
            </a:r>
            <a:r>
              <a:rPr lang="en-US" sz="900"/>
              <a:t> de </a:t>
            </a:r>
            <a:r>
              <a:rPr lang="en-US" sz="900" err="1"/>
              <a:t>texto</a:t>
            </a:r>
            <a:r>
              <a:rPr lang="en-US" sz="900"/>
              <a:t>  </a:t>
            </a:r>
          </a:p>
          <a:p>
            <a:pPr algn="ctr"/>
            <a:r>
              <a:rPr lang="en-US" sz="900"/>
              <a:t>Por favor, </a:t>
            </a:r>
            <a:r>
              <a:rPr lang="en-US" sz="900" err="1"/>
              <a:t>respete</a:t>
            </a:r>
            <a:r>
              <a:rPr lang="en-US" sz="900"/>
              <a:t> la </a:t>
            </a:r>
            <a:r>
              <a:rPr lang="en-US" sz="900" err="1"/>
              <a:t>limitación</a:t>
            </a:r>
            <a:r>
              <a:rPr lang="en-US" sz="900"/>
              <a:t> de </a:t>
            </a:r>
            <a:r>
              <a:rPr lang="en-US" sz="900" err="1"/>
              <a:t>espacio</a:t>
            </a:r>
            <a:r>
              <a:rPr lang="en-US" sz="900"/>
              <a:t>. </a:t>
            </a:r>
            <a:endParaRPr lang="fr-FR" sz="900"/>
          </a:p>
        </p:txBody>
      </p:sp>
    </p:spTree>
    <p:extLst>
      <p:ext uri="{BB962C8B-B14F-4D97-AF65-F5344CB8AC3E}">
        <p14:creationId xmlns:p14="http://schemas.microsoft.com/office/powerpoint/2010/main" val="19167741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AB1095-7B23-7FDB-711C-8D394AD71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INFORMACIÓN ADICIONAL</a:t>
            </a: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8CE9D44-13F7-3EA5-71E2-B6844560CB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NOMBRE DEL PROYECTO 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067E784-6236-49B2-A994-60BB3EC642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D52E7CA-940C-4B6E-9E73-0245BA95FC91}" type="slidenum">
              <a:rPr lang="en-US" smtClean="0"/>
              <a:pPr/>
              <a:t>16</a:t>
            </a:fld>
            <a:r>
              <a:rPr lang="en-US"/>
              <a:t> /</a:t>
            </a:r>
          </a:p>
        </p:txBody>
      </p:sp>
      <p:sp>
        <p:nvSpPr>
          <p:cNvPr id="6" name="Bulle narrative : ronde 1">
            <a:extLst>
              <a:ext uri="{FF2B5EF4-FFF2-40B4-BE49-F238E27FC236}">
                <a16:creationId xmlns:a16="http://schemas.microsoft.com/office/drawing/2014/main" id="{D2E929B4-7A0F-3895-E2A3-7B707C9C150B}"/>
              </a:ext>
            </a:extLst>
          </p:cNvPr>
          <p:cNvSpPr/>
          <p:nvPr/>
        </p:nvSpPr>
        <p:spPr>
          <a:xfrm>
            <a:off x="360001" y="2785238"/>
            <a:ext cx="2077067" cy="893135"/>
          </a:xfrm>
          <a:prstGeom prst="wedgeEllipseCallout">
            <a:avLst>
              <a:gd name="adj1" fmla="val 59765"/>
              <a:gd name="adj2" fmla="val -63909"/>
            </a:avLst>
          </a:prstGeom>
          <a:solidFill>
            <a:srgbClr val="ED05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00" err="1"/>
              <a:t>Máx</a:t>
            </a:r>
            <a:r>
              <a:rPr lang="en-US" sz="900"/>
              <a:t>. 200 palabras  </a:t>
            </a:r>
          </a:p>
          <a:p>
            <a:pPr algn="ctr"/>
            <a:r>
              <a:rPr lang="en-US" sz="900"/>
              <a:t>Por favor, </a:t>
            </a:r>
            <a:r>
              <a:rPr lang="en-US" sz="900" err="1"/>
              <a:t>respete</a:t>
            </a:r>
            <a:r>
              <a:rPr lang="en-US" sz="900"/>
              <a:t> la </a:t>
            </a:r>
            <a:r>
              <a:rPr lang="en-US" sz="900" err="1"/>
              <a:t>limitación</a:t>
            </a:r>
            <a:r>
              <a:rPr lang="en-US" sz="900"/>
              <a:t> de </a:t>
            </a:r>
            <a:r>
              <a:rPr lang="en-US" sz="900" err="1"/>
              <a:t>espacio</a:t>
            </a:r>
            <a:r>
              <a:rPr lang="en-US" sz="900"/>
              <a:t>. </a:t>
            </a:r>
            <a:endParaRPr lang="fr-FR" sz="900"/>
          </a:p>
        </p:txBody>
      </p:sp>
    </p:spTree>
    <p:extLst>
      <p:ext uri="{BB962C8B-B14F-4D97-AF65-F5344CB8AC3E}">
        <p14:creationId xmlns:p14="http://schemas.microsoft.com/office/powerpoint/2010/main" val="3996409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A63957-450B-CFDB-BC25-A236FFFA5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2508" y="1290727"/>
            <a:ext cx="3285651" cy="307777"/>
          </a:xfrm>
        </p:spPr>
        <p:txBody>
          <a:bodyPr/>
          <a:lstStyle/>
          <a:p>
            <a:r>
              <a:rPr lang="es-ES"/>
              <a:t>instrucciones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88B7673-6E14-4C43-0242-5B9AEBFF78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423986" y="1974075"/>
            <a:ext cx="4723573" cy="288000"/>
          </a:xfrm>
        </p:spPr>
        <p:txBody>
          <a:bodyPr/>
          <a:lstStyle/>
          <a:p>
            <a:r>
              <a:rPr lang="es-ES" sz="1200"/>
              <a:t>El texto no debe superar el número de caracteres indicado en cada diapositiva.</a:t>
            </a:r>
            <a:endParaRPr lang="es-ES" sz="110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93EC44D-60AB-AB8C-0838-A4992D9D515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928743" y="1897212"/>
            <a:ext cx="377135" cy="307777"/>
          </a:xfrm>
        </p:spPr>
        <p:txBody>
          <a:bodyPr/>
          <a:lstStyle/>
          <a:p>
            <a:r>
              <a:rPr lang="es-ES"/>
              <a:t>1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CCFE10D-6C34-4119-C50E-30C73738AC8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423986" y="3055021"/>
            <a:ext cx="4897653" cy="288000"/>
          </a:xfrm>
        </p:spPr>
        <p:txBody>
          <a:bodyPr/>
          <a:lstStyle/>
          <a:p>
            <a:r>
              <a:rPr lang="es-ES" sz="1200"/>
              <a:t>Los vídeos deberán incorporarse como enlace en la última diapositiva (no se admite otro tipo de material vinculado en el formulario).</a:t>
            </a:r>
            <a:endParaRPr lang="es-ES" sz="1100"/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304BF602-E951-6F9F-AC79-326BCB61A12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928743" y="2310435"/>
            <a:ext cx="377135" cy="307777"/>
          </a:xfrm>
        </p:spPr>
        <p:txBody>
          <a:bodyPr/>
          <a:lstStyle/>
          <a:p>
            <a:r>
              <a:rPr lang="es-ES"/>
              <a:t>2</a:t>
            </a:r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A6E7845F-DB14-4971-46C3-6262129004A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423986" y="2349646"/>
            <a:ext cx="4723573" cy="288000"/>
          </a:xfrm>
        </p:spPr>
        <p:txBody>
          <a:bodyPr/>
          <a:lstStyle/>
          <a:p>
            <a:r>
              <a:rPr lang="es-ES" sz="1200"/>
              <a:t>Una vez cumplimentado, elimine los bocadillos informativos que aparecen en cada diapositiva.</a:t>
            </a:r>
            <a:endParaRPr lang="es-ES" sz="1100"/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40403BD1-C701-A79B-00D0-214D54215BD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928743" y="2688496"/>
            <a:ext cx="377135" cy="307777"/>
          </a:xfrm>
        </p:spPr>
        <p:txBody>
          <a:bodyPr/>
          <a:lstStyle/>
          <a:p>
            <a:r>
              <a:rPr lang="es-ES"/>
              <a:t>3</a:t>
            </a:r>
          </a:p>
        </p:txBody>
      </p:sp>
      <p:sp>
        <p:nvSpPr>
          <p:cNvPr id="9" name="Marcador de texto 8">
            <a:extLst>
              <a:ext uri="{FF2B5EF4-FFF2-40B4-BE49-F238E27FC236}">
                <a16:creationId xmlns:a16="http://schemas.microsoft.com/office/drawing/2014/main" id="{34E545A8-6CA2-55C1-31B9-2C774FD1A93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423986" y="3502926"/>
            <a:ext cx="4723573" cy="288000"/>
          </a:xfrm>
        </p:spPr>
        <p:txBody>
          <a:bodyPr/>
          <a:lstStyle/>
          <a:p>
            <a:r>
              <a:rPr lang="es-ES" sz="1200"/>
              <a:t>Descargue y envíe la candidatura en formato PDF.</a:t>
            </a:r>
          </a:p>
        </p:txBody>
      </p:sp>
      <p:sp>
        <p:nvSpPr>
          <p:cNvPr id="10" name="Marcador de texto 9">
            <a:extLst>
              <a:ext uri="{FF2B5EF4-FFF2-40B4-BE49-F238E27FC236}">
                <a16:creationId xmlns:a16="http://schemas.microsoft.com/office/drawing/2014/main" id="{C05737B0-F41D-17DE-92F7-53DC519C3D3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928743" y="3035244"/>
            <a:ext cx="377135" cy="307777"/>
          </a:xfrm>
        </p:spPr>
        <p:txBody>
          <a:bodyPr/>
          <a:lstStyle/>
          <a:p>
            <a:r>
              <a:rPr lang="es-ES"/>
              <a:t>4</a:t>
            </a:r>
          </a:p>
        </p:txBody>
      </p:sp>
      <p:sp>
        <p:nvSpPr>
          <p:cNvPr id="11" name="Marcador de texto 10">
            <a:extLst>
              <a:ext uri="{FF2B5EF4-FFF2-40B4-BE49-F238E27FC236}">
                <a16:creationId xmlns:a16="http://schemas.microsoft.com/office/drawing/2014/main" id="{2B485A54-7A4A-90AF-FA53-365D39AEA20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423986" y="2767021"/>
            <a:ext cx="4723573" cy="288000"/>
          </a:xfrm>
        </p:spPr>
        <p:txBody>
          <a:bodyPr/>
          <a:lstStyle/>
          <a:p>
            <a:r>
              <a:rPr lang="es-ES" sz="1200"/>
              <a:t>No incluya nuevas diapositivas.</a:t>
            </a:r>
            <a:endParaRPr lang="es-ES" sz="1100"/>
          </a:p>
        </p:txBody>
      </p:sp>
      <p:sp>
        <p:nvSpPr>
          <p:cNvPr id="12" name="Marcador de texto 11">
            <a:extLst>
              <a:ext uri="{FF2B5EF4-FFF2-40B4-BE49-F238E27FC236}">
                <a16:creationId xmlns:a16="http://schemas.microsoft.com/office/drawing/2014/main" id="{C2F1D5AE-1543-C5AF-42F8-68AE11D4C09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928743" y="3384222"/>
            <a:ext cx="377135" cy="307777"/>
          </a:xfrm>
        </p:spPr>
        <p:txBody>
          <a:bodyPr/>
          <a:lstStyle/>
          <a:p>
            <a:r>
              <a:rPr lang="es-ES"/>
              <a:t>5</a:t>
            </a:r>
          </a:p>
        </p:txBody>
      </p:sp>
      <p:sp>
        <p:nvSpPr>
          <p:cNvPr id="13" name="Marcador de texto 8">
            <a:extLst>
              <a:ext uri="{FF2B5EF4-FFF2-40B4-BE49-F238E27FC236}">
                <a16:creationId xmlns:a16="http://schemas.microsoft.com/office/drawing/2014/main" id="{3F26592A-0B4A-61CB-EBC8-7B1F1A3B1C0C}"/>
              </a:ext>
            </a:extLst>
          </p:cNvPr>
          <p:cNvSpPr txBox="1">
            <a:spLocks/>
          </p:cNvSpPr>
          <p:nvPr/>
        </p:nvSpPr>
        <p:spPr>
          <a:xfrm>
            <a:off x="2666322" y="4532341"/>
            <a:ext cx="3811356" cy="288000"/>
          </a:xfrm>
          <a:prstGeom prst="rect">
            <a:avLst/>
          </a:prstGeom>
          <a:noFill/>
        </p:spPr>
        <p:txBody>
          <a:bodyPr vert="horz" lIns="0" tIns="0" rIns="91440" bIns="45720" rtlCol="0">
            <a:noAutofit/>
          </a:bodyPr>
          <a:lstStyle>
            <a:lvl1pPr marL="0" marR="0" indent="0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kern="1200" cap="none" baseline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59991" marR="0" indent="-359991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●"/>
              <a:tabLst/>
              <a:defRPr sz="1500" b="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03987" marR="0" indent="-143996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◦"/>
              <a:tabLst/>
              <a:defRPr lang="fr-FR" sz="13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791981" marR="0" indent="-143996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▪"/>
              <a:tabLst/>
              <a:defRPr sz="13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360000" marR="0" indent="-114300" algn="l" defTabSz="914378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100" kern="1200" baseline="0">
                <a:solidFill>
                  <a:schemeClr val="bg2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60000" marR="0" indent="-115200" algn="l" defTabSz="914378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100" kern="1200">
                <a:solidFill>
                  <a:schemeClr val="bg2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360000" marR="0" indent="-115200" algn="l" defTabSz="914378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100" kern="1200">
                <a:solidFill>
                  <a:schemeClr val="bg2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60000" marR="0" indent="-115200" algn="l" defTabSz="914378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100" kern="1200">
                <a:solidFill>
                  <a:schemeClr val="bg2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863600" marR="0" indent="-139700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●"/>
              <a:tabLst/>
              <a:defRPr sz="13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es-ES" sz="1000"/>
              <a:t>Si tiene cualquier duda a la hora de rellenar este formulario, puede ponerse en contacto con info@clubsostenibilidad.com</a:t>
            </a:r>
          </a:p>
        </p:txBody>
      </p:sp>
    </p:spTree>
    <p:extLst>
      <p:ext uri="{BB962C8B-B14F-4D97-AF65-F5344CB8AC3E}">
        <p14:creationId xmlns:p14="http://schemas.microsoft.com/office/powerpoint/2010/main" val="11020246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B33B8F5-8696-3999-7ECB-2F5E2A7581B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230120" y="2030424"/>
            <a:ext cx="4841240" cy="2124325"/>
          </a:xfrm>
        </p:spPr>
        <p:txBody>
          <a:bodyPr>
            <a:noAutofit/>
          </a:bodyPr>
          <a:lstStyle/>
          <a:p>
            <a:r>
              <a:rPr lang="es-ES" sz="1200"/>
              <a:t>Nombre del proyecto: ​</a:t>
            </a:r>
          </a:p>
          <a:p>
            <a:r>
              <a:rPr lang="es-ES" sz="1200"/>
              <a:t>Empresa:​</a:t>
            </a:r>
          </a:p>
          <a:p>
            <a:r>
              <a:rPr lang="es-ES" sz="1200"/>
              <a:t>Dirección:​</a:t>
            </a:r>
          </a:p>
          <a:p>
            <a:r>
              <a:rPr lang="es-ES" sz="1200"/>
              <a:t>Población: </a:t>
            </a:r>
          </a:p>
          <a:p>
            <a:r>
              <a:rPr lang="es-ES" sz="1200"/>
              <a:t>Página web:​</a:t>
            </a:r>
          </a:p>
          <a:p>
            <a:r>
              <a:rPr lang="es-ES" sz="1200"/>
              <a:t>Responsable del proyecto (nombre y cargo):​</a:t>
            </a:r>
          </a:p>
          <a:p>
            <a:r>
              <a:rPr lang="es-ES" sz="1200"/>
              <a:t>Email:​</a:t>
            </a:r>
          </a:p>
          <a:p>
            <a:r>
              <a:rPr lang="es-ES" sz="1200"/>
              <a:t>Teléfono:</a:t>
            </a:r>
          </a:p>
          <a:p>
            <a:r>
              <a:rPr lang="es-ES" sz="1200"/>
              <a:t>Área geográfica de implementación: </a:t>
            </a:r>
          </a:p>
          <a:p>
            <a:r>
              <a:rPr lang="es-ES" sz="1200"/>
              <a:t>Fecha de Implementación:</a:t>
            </a:r>
          </a:p>
          <a:p>
            <a:r>
              <a:rPr lang="es-ES" sz="1200"/>
              <a:t>Inversión y fuentes de financiación: </a:t>
            </a:r>
          </a:p>
        </p:txBody>
      </p:sp>
    </p:spTree>
    <p:extLst>
      <p:ext uri="{BB962C8B-B14F-4D97-AF65-F5344CB8AC3E}">
        <p14:creationId xmlns:p14="http://schemas.microsoft.com/office/powerpoint/2010/main" val="30517189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412FFE-700A-FFD5-0A27-0E5E7DD2A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Descripción del proyecto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D130BF1-5C32-6388-2AF6-9EED984056D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52426" y="1073300"/>
            <a:ext cx="3202143" cy="3443138"/>
          </a:xfrm>
        </p:spPr>
        <p:txBody>
          <a:bodyPr/>
          <a:lstStyle/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642C7BB-4E0F-9BB7-1844-E8F52BA8DE0F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805707" y="1152127"/>
            <a:ext cx="4985867" cy="3435361"/>
          </a:xfrm>
        </p:spPr>
        <p:txBody>
          <a:bodyPr/>
          <a:lstStyle/>
          <a:p>
            <a:pPr marL="0" indent="0">
              <a:buNone/>
            </a:pPr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83D9000-10D8-E4E8-2B6C-0B5E281805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NOMBRE DEL PROYECTO 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0A8EFF9-2048-5368-AA5D-87DC14F449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D52E7CA-940C-4B6E-9E73-0245BA95FC91}" type="slidenum">
              <a:rPr lang="en-US" smtClean="0"/>
              <a:pPr/>
              <a:t>4</a:t>
            </a:fld>
            <a:r>
              <a:rPr lang="en-US"/>
              <a:t> /</a:t>
            </a:r>
          </a:p>
        </p:txBody>
      </p:sp>
      <p:sp>
        <p:nvSpPr>
          <p:cNvPr id="10" name="Bulle narrative : ronde 1">
            <a:extLst>
              <a:ext uri="{FF2B5EF4-FFF2-40B4-BE49-F238E27FC236}">
                <a16:creationId xmlns:a16="http://schemas.microsoft.com/office/drawing/2014/main" id="{C4D05D12-D83F-F203-1809-C8A16BF43C34}"/>
              </a:ext>
            </a:extLst>
          </p:cNvPr>
          <p:cNvSpPr/>
          <p:nvPr/>
        </p:nvSpPr>
        <p:spPr>
          <a:xfrm>
            <a:off x="4807430" y="3922663"/>
            <a:ext cx="2077067" cy="893135"/>
          </a:xfrm>
          <a:prstGeom prst="wedgeEllipseCallout">
            <a:avLst>
              <a:gd name="adj1" fmla="val -49757"/>
              <a:gd name="adj2" fmla="val -91377"/>
            </a:avLst>
          </a:prstGeom>
          <a:solidFill>
            <a:srgbClr val="ED05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00" err="1"/>
              <a:t>Máx</a:t>
            </a:r>
            <a:r>
              <a:rPr lang="en-US" sz="900"/>
              <a:t>. 200 palabras  </a:t>
            </a:r>
          </a:p>
          <a:p>
            <a:pPr algn="ctr"/>
            <a:r>
              <a:rPr lang="en-US" sz="900"/>
              <a:t>Por favor, </a:t>
            </a:r>
            <a:r>
              <a:rPr lang="en-US" sz="900" err="1"/>
              <a:t>respete</a:t>
            </a:r>
            <a:r>
              <a:rPr lang="en-US" sz="900"/>
              <a:t> la </a:t>
            </a:r>
            <a:r>
              <a:rPr lang="en-US" sz="900" err="1"/>
              <a:t>limitación</a:t>
            </a:r>
            <a:r>
              <a:rPr lang="en-US" sz="900"/>
              <a:t> de </a:t>
            </a:r>
            <a:r>
              <a:rPr lang="en-US" sz="900" err="1"/>
              <a:t>espacio</a:t>
            </a:r>
            <a:r>
              <a:rPr lang="en-US" sz="900"/>
              <a:t>. </a:t>
            </a:r>
            <a:endParaRPr lang="fr-FR" sz="900"/>
          </a:p>
        </p:txBody>
      </p:sp>
    </p:spTree>
    <p:extLst>
      <p:ext uri="{BB962C8B-B14F-4D97-AF65-F5344CB8AC3E}">
        <p14:creationId xmlns:p14="http://schemas.microsoft.com/office/powerpoint/2010/main" val="25435779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B70A3209-1A8D-679A-F6A9-EEA7760ACFE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pPr marL="0" indent="0">
              <a:buNone/>
            </a:pPr>
            <a:endParaRPr lang="es-ES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74273088-A889-47E2-9B5A-A93A6756C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OBJETIVOS DEL PROYECTO​</a:t>
            </a:r>
          </a:p>
        </p:txBody>
      </p:sp>
      <p:sp>
        <p:nvSpPr>
          <p:cNvPr id="4" name="Marcador de posición de imagen 3">
            <a:extLst>
              <a:ext uri="{FF2B5EF4-FFF2-40B4-BE49-F238E27FC236}">
                <a16:creationId xmlns:a16="http://schemas.microsoft.com/office/drawing/2014/main" id="{20938823-F961-3B71-D3FD-FCDC726C716B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F8CCF15-A614-5B08-248F-18BED62BC8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NOMBRE DEL PROYECTO 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B4CCF80-C98F-9E10-AA0E-7F0067BB08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D52E7CA-940C-4B6E-9E73-0245BA95FC91}" type="slidenum">
              <a:rPr lang="en-US" smtClean="0"/>
              <a:pPr/>
              <a:t>5</a:t>
            </a:fld>
            <a:r>
              <a:rPr lang="en-US"/>
              <a:t> /</a:t>
            </a:r>
          </a:p>
        </p:txBody>
      </p:sp>
      <p:sp>
        <p:nvSpPr>
          <p:cNvPr id="8" name="Bulle narrative : ronde 1">
            <a:extLst>
              <a:ext uri="{FF2B5EF4-FFF2-40B4-BE49-F238E27FC236}">
                <a16:creationId xmlns:a16="http://schemas.microsoft.com/office/drawing/2014/main" id="{1632F5C5-8F46-E726-CF3C-E1B19C74FF82}"/>
              </a:ext>
            </a:extLst>
          </p:cNvPr>
          <p:cNvSpPr/>
          <p:nvPr/>
        </p:nvSpPr>
        <p:spPr>
          <a:xfrm>
            <a:off x="1751996" y="3709689"/>
            <a:ext cx="2077067" cy="893135"/>
          </a:xfrm>
          <a:prstGeom prst="wedgeEllipseCallout">
            <a:avLst>
              <a:gd name="adj1" fmla="val 56186"/>
              <a:gd name="adj2" fmla="val -92209"/>
            </a:avLst>
          </a:prstGeom>
          <a:solidFill>
            <a:srgbClr val="ED05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00" err="1"/>
              <a:t>Máx</a:t>
            </a:r>
            <a:r>
              <a:rPr lang="en-US" sz="900"/>
              <a:t>. 200 palabras  </a:t>
            </a:r>
          </a:p>
          <a:p>
            <a:pPr algn="ctr"/>
            <a:r>
              <a:rPr lang="en-US" sz="900"/>
              <a:t>Por favor, </a:t>
            </a:r>
            <a:r>
              <a:rPr lang="en-US" sz="900" err="1"/>
              <a:t>respete</a:t>
            </a:r>
            <a:r>
              <a:rPr lang="en-US" sz="900"/>
              <a:t> la </a:t>
            </a:r>
            <a:r>
              <a:rPr lang="en-US" sz="900" err="1"/>
              <a:t>limitación</a:t>
            </a:r>
            <a:r>
              <a:rPr lang="en-US" sz="900"/>
              <a:t> de </a:t>
            </a:r>
            <a:r>
              <a:rPr lang="en-US" sz="900" err="1"/>
              <a:t>espacio</a:t>
            </a:r>
            <a:r>
              <a:rPr lang="en-US" sz="900"/>
              <a:t>. </a:t>
            </a:r>
            <a:endParaRPr lang="fr-FR" sz="900"/>
          </a:p>
        </p:txBody>
      </p:sp>
    </p:spTree>
    <p:extLst>
      <p:ext uri="{BB962C8B-B14F-4D97-AF65-F5344CB8AC3E}">
        <p14:creationId xmlns:p14="http://schemas.microsoft.com/office/powerpoint/2010/main" val="35866963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2CF3A9-2DF8-74EE-4123-6C1628E41F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Para los Ocupantes i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95C1208-F223-7ACF-6288-EDA9CA75B0DF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60000" y="1422381"/>
            <a:ext cx="7675290" cy="3001512"/>
          </a:xfrm>
        </p:spPr>
        <p:txBody>
          <a:bodyPr/>
          <a:lstStyle/>
          <a:p>
            <a:pPr marL="0" indent="0">
              <a:buNone/>
            </a:pPr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EB01EB7-95A1-BC32-7350-6858EA68FA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NOMBRE DEL PROYECTO 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FBAA0C1-B30C-BF35-7E54-2AE09A8BB9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D52E7CA-940C-4B6E-9E73-0245BA95FC91}" type="slidenum">
              <a:rPr lang="en-US" smtClean="0"/>
              <a:pPr/>
              <a:t>6</a:t>
            </a:fld>
            <a:r>
              <a:rPr lang="en-US"/>
              <a:t> /</a:t>
            </a:r>
          </a:p>
        </p:txBody>
      </p:sp>
      <p:sp>
        <p:nvSpPr>
          <p:cNvPr id="8" name="Bulle narrative : ronde 1">
            <a:extLst>
              <a:ext uri="{FF2B5EF4-FFF2-40B4-BE49-F238E27FC236}">
                <a16:creationId xmlns:a16="http://schemas.microsoft.com/office/drawing/2014/main" id="{D93B8519-A9E9-CF8B-CE15-F03EC3C30C49}"/>
              </a:ext>
            </a:extLst>
          </p:cNvPr>
          <p:cNvSpPr/>
          <p:nvPr/>
        </p:nvSpPr>
        <p:spPr>
          <a:xfrm>
            <a:off x="3253695" y="3917355"/>
            <a:ext cx="2477010" cy="893135"/>
          </a:xfrm>
          <a:prstGeom prst="wedgeEllipseCallout">
            <a:avLst>
              <a:gd name="adj1" fmla="val -42255"/>
              <a:gd name="adj2" fmla="val -102197"/>
            </a:avLst>
          </a:prstGeom>
          <a:solidFill>
            <a:srgbClr val="ED05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00" err="1"/>
              <a:t>Máx</a:t>
            </a:r>
            <a:r>
              <a:rPr lang="en-US" sz="900"/>
              <a:t>. 500 palabras para </a:t>
            </a:r>
            <a:r>
              <a:rPr lang="en-US" sz="900" err="1"/>
              <a:t>el</a:t>
            </a:r>
            <a:r>
              <a:rPr lang="en-US" sz="900"/>
              <a:t> </a:t>
            </a:r>
            <a:r>
              <a:rPr lang="en-US" sz="900" err="1"/>
              <a:t>indicador</a:t>
            </a:r>
            <a:r>
              <a:rPr lang="en-US" sz="900"/>
              <a:t> al </a:t>
            </a:r>
            <a:r>
              <a:rPr lang="en-US" sz="900" err="1"/>
              <a:t>completo</a:t>
            </a:r>
            <a:r>
              <a:rPr lang="en-US" sz="900"/>
              <a:t> (entre </a:t>
            </a:r>
            <a:r>
              <a:rPr lang="en-US" sz="900" err="1"/>
              <a:t>esta</a:t>
            </a:r>
            <a:r>
              <a:rPr lang="en-US" sz="900"/>
              <a:t> </a:t>
            </a:r>
            <a:r>
              <a:rPr lang="en-US" sz="900" err="1"/>
              <a:t>diapositiva</a:t>
            </a:r>
            <a:r>
              <a:rPr lang="en-US" sz="900"/>
              <a:t> y la </a:t>
            </a:r>
            <a:r>
              <a:rPr lang="en-US" sz="900" err="1"/>
              <a:t>siguiente</a:t>
            </a:r>
            <a:r>
              <a:rPr lang="en-US" sz="900"/>
              <a:t>) </a:t>
            </a:r>
          </a:p>
          <a:p>
            <a:pPr algn="ctr"/>
            <a:r>
              <a:rPr lang="en-US" sz="900"/>
              <a:t>Por favor, </a:t>
            </a:r>
            <a:r>
              <a:rPr lang="en-US" sz="900" err="1"/>
              <a:t>respete</a:t>
            </a:r>
            <a:r>
              <a:rPr lang="en-US" sz="900"/>
              <a:t> la </a:t>
            </a:r>
            <a:r>
              <a:rPr lang="en-US" sz="900" err="1"/>
              <a:t>limitación</a:t>
            </a:r>
            <a:r>
              <a:rPr lang="en-US" sz="900"/>
              <a:t> de </a:t>
            </a:r>
            <a:r>
              <a:rPr lang="en-US" sz="900" err="1"/>
              <a:t>espacio</a:t>
            </a:r>
            <a:r>
              <a:rPr lang="en-US" sz="900"/>
              <a:t>. </a:t>
            </a:r>
            <a:endParaRPr lang="fr-FR" sz="900"/>
          </a:p>
        </p:txBody>
      </p:sp>
    </p:spTree>
    <p:extLst>
      <p:ext uri="{BB962C8B-B14F-4D97-AF65-F5344CB8AC3E}">
        <p14:creationId xmlns:p14="http://schemas.microsoft.com/office/powerpoint/2010/main" val="1131817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C15F9B-4BF3-9DC0-163B-1A9A0FC1F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Para los Ocupantes II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62A8611-AE03-9E25-172C-7AF98C6AD53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6A98736-414C-8A61-DBB1-C9C9C901CC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NOMBRE DEL PROYECTO 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77E26BF-9AA9-92AA-9FA1-2A8E7357ED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D52E7CA-940C-4B6E-9E73-0245BA95FC91}" type="slidenum">
              <a:rPr lang="en-US" smtClean="0"/>
              <a:pPr/>
              <a:t>7</a:t>
            </a:fld>
            <a:r>
              <a:rPr lang="en-US"/>
              <a:t> /</a:t>
            </a:r>
          </a:p>
        </p:txBody>
      </p:sp>
      <p:sp>
        <p:nvSpPr>
          <p:cNvPr id="6" name="Bulle narrative : ronde 1">
            <a:extLst>
              <a:ext uri="{FF2B5EF4-FFF2-40B4-BE49-F238E27FC236}">
                <a16:creationId xmlns:a16="http://schemas.microsoft.com/office/drawing/2014/main" id="{0EDEA3A2-F6F9-5666-0F36-0DED1EDF763A}"/>
              </a:ext>
            </a:extLst>
          </p:cNvPr>
          <p:cNvSpPr/>
          <p:nvPr/>
        </p:nvSpPr>
        <p:spPr>
          <a:xfrm>
            <a:off x="2629226" y="3813298"/>
            <a:ext cx="2252654" cy="893135"/>
          </a:xfrm>
          <a:prstGeom prst="wedgeEllipseCallout">
            <a:avLst>
              <a:gd name="adj1" fmla="val 49333"/>
              <a:gd name="adj2" fmla="val -127473"/>
            </a:avLst>
          </a:prstGeom>
          <a:solidFill>
            <a:srgbClr val="ED05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800" b="1"/>
              <a:t>Continuación </a:t>
            </a:r>
            <a:r>
              <a:rPr lang="es-ES" sz="800"/>
              <a:t>de la diapositiva anterior</a:t>
            </a:r>
            <a:r>
              <a:rPr lang="es-ES" sz="800" b="1"/>
              <a:t>.</a:t>
            </a:r>
            <a:br>
              <a:rPr lang="es-ES" sz="800"/>
            </a:br>
            <a:r>
              <a:rPr lang="es-ES" sz="800"/>
              <a:t>Por favor, respete la limitación de espacio establecida.</a:t>
            </a:r>
            <a:endParaRPr lang="fr-FR" sz="700"/>
          </a:p>
        </p:txBody>
      </p:sp>
    </p:spTree>
    <p:extLst>
      <p:ext uri="{BB962C8B-B14F-4D97-AF65-F5344CB8AC3E}">
        <p14:creationId xmlns:p14="http://schemas.microsoft.com/office/powerpoint/2010/main" val="39064508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E2435EF-9ACE-87E4-80E3-05F0D46AEE19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F4CB217-7894-39FF-A4A6-2538B2439F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NOMBRE DEL PROYECTO 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81759E9-63F8-DFEB-7B27-55E6658106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D52E7CA-940C-4B6E-9E73-0245BA95FC91}" type="slidenum">
              <a:rPr lang="en-US" smtClean="0"/>
              <a:pPr/>
              <a:t>8</a:t>
            </a:fld>
            <a:r>
              <a:rPr lang="en-US"/>
              <a:t> /</a:t>
            </a:r>
          </a:p>
        </p:txBody>
      </p:sp>
      <p:sp>
        <p:nvSpPr>
          <p:cNvPr id="7" name="Título 6">
            <a:extLst>
              <a:ext uri="{FF2B5EF4-FFF2-40B4-BE49-F238E27FC236}">
                <a16:creationId xmlns:a16="http://schemas.microsoft.com/office/drawing/2014/main" id="{B8FE41C0-5CC1-9586-F09A-318EADDC80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>
                <a:latin typeface="Arial"/>
                <a:cs typeface="Arial"/>
              </a:rPr>
              <a:t>Para los Ocupantes III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763410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8DFFE6-E2B2-8158-2568-BC4987D3C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Para Los trabajadores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9BF75BA-D3C4-CF47-59BB-F0225A774F6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60000" y="1422381"/>
            <a:ext cx="7675290" cy="3020830"/>
          </a:xfrm>
        </p:spPr>
        <p:txBody>
          <a:bodyPr/>
          <a:lstStyle/>
          <a:p>
            <a:pPr marL="0" indent="0">
              <a:buNone/>
            </a:pPr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67DCA87-7C41-7E15-6B30-88D1E03710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NOMBRE DEL PROYECTO 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09AD981-4E71-29C8-7FC0-F82CC49CA3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D52E7CA-940C-4B6E-9E73-0245BA95FC91}" type="slidenum">
              <a:rPr lang="en-US" smtClean="0"/>
              <a:pPr/>
              <a:t>9</a:t>
            </a:fld>
            <a:r>
              <a:rPr lang="en-US"/>
              <a:t> /</a:t>
            </a:r>
          </a:p>
        </p:txBody>
      </p:sp>
      <p:sp>
        <p:nvSpPr>
          <p:cNvPr id="7" name="Bulle narrative : ronde 1">
            <a:extLst>
              <a:ext uri="{FF2B5EF4-FFF2-40B4-BE49-F238E27FC236}">
                <a16:creationId xmlns:a16="http://schemas.microsoft.com/office/drawing/2014/main" id="{0010FEBF-2883-6EA2-ED59-BCDB7541EF42}"/>
              </a:ext>
            </a:extLst>
          </p:cNvPr>
          <p:cNvSpPr/>
          <p:nvPr/>
        </p:nvSpPr>
        <p:spPr>
          <a:xfrm>
            <a:off x="1751996" y="3709689"/>
            <a:ext cx="2077067" cy="893135"/>
          </a:xfrm>
          <a:prstGeom prst="wedgeEllipseCallout">
            <a:avLst>
              <a:gd name="adj1" fmla="val 56186"/>
              <a:gd name="adj2" fmla="val -92209"/>
            </a:avLst>
          </a:prstGeom>
          <a:solidFill>
            <a:srgbClr val="ED05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00" err="1"/>
              <a:t>Máx</a:t>
            </a:r>
            <a:r>
              <a:rPr lang="en-US" sz="900"/>
              <a:t>. 250 palabras  </a:t>
            </a:r>
          </a:p>
          <a:p>
            <a:pPr algn="ctr"/>
            <a:r>
              <a:rPr lang="en-US" sz="900"/>
              <a:t>Por favor, </a:t>
            </a:r>
            <a:r>
              <a:rPr lang="en-US" sz="900" err="1"/>
              <a:t>respete</a:t>
            </a:r>
            <a:r>
              <a:rPr lang="en-US" sz="900"/>
              <a:t> la </a:t>
            </a:r>
            <a:r>
              <a:rPr lang="en-US" sz="900" err="1"/>
              <a:t>limitación</a:t>
            </a:r>
            <a:r>
              <a:rPr lang="en-US" sz="900"/>
              <a:t> de </a:t>
            </a:r>
            <a:r>
              <a:rPr lang="en-US" sz="900" err="1"/>
              <a:t>espacio</a:t>
            </a:r>
            <a:r>
              <a:rPr lang="en-US" sz="900"/>
              <a:t>. </a:t>
            </a:r>
            <a:endParaRPr lang="fr-FR" sz="900"/>
          </a:p>
        </p:txBody>
      </p:sp>
    </p:spTree>
    <p:extLst>
      <p:ext uri="{BB962C8B-B14F-4D97-AF65-F5344CB8AC3E}">
        <p14:creationId xmlns:p14="http://schemas.microsoft.com/office/powerpoint/2010/main" val="145950635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d0847ed77d3d7422e8a70e44db2bab4dcd978"/>
</p:tagLst>
</file>

<file path=ppt/theme/theme1.xml><?xml version="1.0" encoding="utf-8"?>
<a:theme xmlns:a="http://schemas.openxmlformats.org/drawingml/2006/main" name="6_Thème Office">
  <a:themeElements>
    <a:clrScheme name="Personalizado 1">
      <a:dk1>
        <a:srgbClr val="625C59"/>
      </a:dk1>
      <a:lt1>
        <a:srgbClr val="FFFFFF"/>
      </a:lt1>
      <a:dk2>
        <a:srgbClr val="006A30"/>
      </a:dk2>
      <a:lt2>
        <a:srgbClr val="000000"/>
      </a:lt2>
      <a:accent1>
        <a:srgbClr val="006A30"/>
      </a:accent1>
      <a:accent2>
        <a:srgbClr val="73A92D"/>
      </a:accent2>
      <a:accent3>
        <a:srgbClr val="D9E9CF"/>
      </a:accent3>
      <a:accent4>
        <a:srgbClr val="609042"/>
      </a:accent4>
      <a:accent5>
        <a:srgbClr val="9AC43F"/>
      </a:accent5>
      <a:accent6>
        <a:srgbClr val="8FAD15"/>
      </a:accent6>
      <a:hlink>
        <a:srgbClr val="000000"/>
      </a:hlink>
      <a:folHlink>
        <a:srgbClr val="CEDE95"/>
      </a:folHlink>
    </a:clrScheme>
    <a:fontScheme name="Isov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9352E0D15869214692F1C4FAE0ADB75C" ma:contentTypeVersion="16" ma:contentTypeDescription="Crear nuevo documento." ma:contentTypeScope="" ma:versionID="1ac1c23102bd67afe12e13d39b77af58">
  <xsd:schema xmlns:xsd="http://www.w3.org/2001/XMLSchema" xmlns:xs="http://www.w3.org/2001/XMLSchema" xmlns:p="http://schemas.microsoft.com/office/2006/metadata/properties" xmlns:ns2="5fa14926-0066-4962-9c7a-221902580ff1" xmlns:ns3="58ecdba2-b020-48c9-8db7-aa8577a9045c" targetNamespace="http://schemas.microsoft.com/office/2006/metadata/properties" ma:root="true" ma:fieldsID="bfbd00b3cd20035138e41188b174c570" ns2:_="" ns3:_="">
    <xsd:import namespace="5fa14926-0066-4962-9c7a-221902580ff1"/>
    <xsd:import namespace="58ecdba2-b020-48c9-8db7-aa8577a9045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a14926-0066-4962-9c7a-221902580ff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1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Etiquetas de imagen" ma:readOnly="false" ma:fieldId="{5cf76f15-5ced-4ddc-b409-7134ff3c332f}" ma:taxonomyMulti="true" ma:sspId="8a8e937e-a000-4b8d-b995-2f10e0fc072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ecdba2-b020-48c9-8db7-aa8577a9045c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8fd0fecd-0dde-4c43-acec-5b01af89c61c}" ma:internalName="TaxCatchAll" ma:showField="CatchAllData" ma:web="58ecdba2-b020-48c9-8db7-aa8577a9045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8ecdba2-b020-48c9-8db7-aa8577a9045c" xsi:nil="true"/>
    <lcf76f155ced4ddcb4097134ff3c332f xmlns="5fa14926-0066-4962-9c7a-221902580ff1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9ADF8F7-F483-4031-BE21-DD5128E657F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21D8621-438E-40A1-B388-F17B95009371}">
  <ds:schemaRefs>
    <ds:schemaRef ds:uri="58ecdba2-b020-48c9-8db7-aa8577a9045c"/>
    <ds:schemaRef ds:uri="5fa14926-0066-4962-9c7a-221902580ff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4F157FDC-374C-4552-B39F-18693B8B6F86}">
  <ds:schemaRefs>
    <ds:schemaRef ds:uri="58ecdba2-b020-48c9-8db7-aa8577a9045c"/>
    <ds:schemaRef ds:uri="5fa14926-0066-4962-9c7a-221902580ff1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Metadata/LabelInfo.xml><?xml version="1.0" encoding="utf-8"?>
<clbl:labelList xmlns:clbl="http://schemas.microsoft.com/office/2020/mipLabelMetadata">
  <clbl:label id="{ced06422-c515-4a4e-a1f2-e6a0c0200eae}" enabled="1" method="Standard" siteId="{e339bd4b-2e3b-4035-a452-2112d502f2ff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On-screen Show (16:9)</PresentationFormat>
  <Slides>16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6_Thème Office</vt:lpstr>
      <vt:lpstr>Proyecto de infraestructura urbanística</vt:lpstr>
      <vt:lpstr>instrucciones</vt:lpstr>
      <vt:lpstr>PowerPoint Presentation</vt:lpstr>
      <vt:lpstr>Descripción del proyecto</vt:lpstr>
      <vt:lpstr>OBJETIVOS DEL PROYECTO​</vt:lpstr>
      <vt:lpstr>Para los Ocupantes i</vt:lpstr>
      <vt:lpstr>Para los Ocupantes II</vt:lpstr>
      <vt:lpstr>Para los Ocupantes III</vt:lpstr>
      <vt:lpstr>Para Los trabajadores</vt:lpstr>
      <vt:lpstr>Energía y carbono</vt:lpstr>
      <vt:lpstr>Recursos y circularidad</vt:lpstr>
      <vt:lpstr>PowerPoint Presentation</vt:lpstr>
      <vt:lpstr>PowerPoint Presentation</vt:lpstr>
      <vt:lpstr>PowerPoint Presentation</vt:lpstr>
      <vt:lpstr>PowerPoint Presentation</vt:lpstr>
      <vt:lpstr>INFORMACIÓN ADICIONAL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cécile dupuis</dc:creator>
  <cp:revision>1</cp:revision>
  <dcterms:created xsi:type="dcterms:W3CDTF">2016-06-27T07:51:10Z</dcterms:created>
  <dcterms:modified xsi:type="dcterms:W3CDTF">2026-04-28T11:49:23Z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1265717</vt:lpwstr>
  </property>
  <property fmtid="{D5CDD505-2E9C-101B-9397-08002B2CF9AE}" pid="3" name="NXPowerLiteSettings">
    <vt:lpwstr>B74006B004C800</vt:lpwstr>
  </property>
  <property fmtid="{D5CDD505-2E9C-101B-9397-08002B2CF9AE}" pid="4" name="NXPowerLiteVersion">
    <vt:lpwstr>D5.0.6</vt:lpwstr>
  </property>
  <property fmtid="{D5CDD505-2E9C-101B-9397-08002B2CF9AE}" pid="5" name="ContentTypeId">
    <vt:lpwstr>0x0101009352E0D15869214692F1C4FAE0ADB75C</vt:lpwstr>
  </property>
  <property fmtid="{D5CDD505-2E9C-101B-9397-08002B2CF9AE}" pid="6" name="MSIP_Label_ced06422-c515-4a4e-a1f2-e6a0c0200eae_Enabled">
    <vt:lpwstr>true</vt:lpwstr>
  </property>
  <property fmtid="{D5CDD505-2E9C-101B-9397-08002B2CF9AE}" pid="7" name="MSIP_Label_ced06422-c515-4a4e-a1f2-e6a0c0200eae_SetDate">
    <vt:lpwstr>2022-03-21T16:15:35Z</vt:lpwstr>
  </property>
  <property fmtid="{D5CDD505-2E9C-101B-9397-08002B2CF9AE}" pid="8" name="MSIP_Label_ced06422-c515-4a4e-a1f2-e6a0c0200eae_Method">
    <vt:lpwstr>Standard</vt:lpwstr>
  </property>
  <property fmtid="{D5CDD505-2E9C-101B-9397-08002B2CF9AE}" pid="9" name="MSIP_Label_ced06422-c515-4a4e-a1f2-e6a0c0200eae_Name">
    <vt:lpwstr>Unclassifed</vt:lpwstr>
  </property>
  <property fmtid="{D5CDD505-2E9C-101B-9397-08002B2CF9AE}" pid="10" name="MSIP_Label_ced06422-c515-4a4e-a1f2-e6a0c0200eae_SiteId">
    <vt:lpwstr>e339bd4b-2e3b-4035-a452-2112d502f2ff</vt:lpwstr>
  </property>
  <property fmtid="{D5CDD505-2E9C-101B-9397-08002B2CF9AE}" pid="11" name="MSIP_Label_ced06422-c515-4a4e-a1f2-e6a0c0200eae_ActionId">
    <vt:lpwstr>594f7c8d-3886-4196-91c6-989908dd7e78</vt:lpwstr>
  </property>
  <property fmtid="{D5CDD505-2E9C-101B-9397-08002B2CF9AE}" pid="12" name="MSIP_Label_ced06422-c515-4a4e-a1f2-e6a0c0200eae_ContentBits">
    <vt:lpwstr>0</vt:lpwstr>
  </property>
  <property fmtid="{D5CDD505-2E9C-101B-9397-08002B2CF9AE}" pid="13" name="MediaServiceImageTags">
    <vt:lpwstr/>
  </property>
</Properties>
</file>