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rial" charset="1" panose="020B0604020202020204"/>
      <p:regular r:id="rId17"/>
    </p:embeddedFont>
    <p:embeddedFont>
      <p:font typeface="Arial Bold" charset="1" panose="020B0704020202020204"/>
      <p:regular r:id="rId18"/>
    </p:embeddedFont>
    <p:embeddedFont>
      <p:font typeface="Open Sans Bold" charset="1" panose="020B0806030504020204"/>
      <p:regular r:id="rId19"/>
    </p:embeddedFont>
    <p:embeddedFont>
      <p:font typeface="Open Sans" charset="1" panose="020B06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E9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413310" cy="10287000"/>
          </a:xfrm>
          <a:custGeom>
            <a:avLst/>
            <a:gdLst/>
            <a:ahLst/>
            <a:cxnLst/>
            <a:rect r="r" b="b" t="t" l="l"/>
            <a:pathLst>
              <a:path h="10287000" w="18413310">
                <a:moveTo>
                  <a:pt x="0" y="0"/>
                </a:moveTo>
                <a:lnTo>
                  <a:pt x="18413310" y="0"/>
                </a:lnTo>
                <a:lnTo>
                  <a:pt x="184133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06" t="0" r="-320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1448" y="1028700"/>
            <a:ext cx="10376914" cy="2211984"/>
          </a:xfrm>
          <a:custGeom>
            <a:avLst/>
            <a:gdLst/>
            <a:ahLst/>
            <a:cxnLst/>
            <a:rect r="r" b="b" t="t" l="l"/>
            <a:pathLst>
              <a:path h="2211984" w="10376914">
                <a:moveTo>
                  <a:pt x="0" y="0"/>
                </a:moveTo>
                <a:lnTo>
                  <a:pt x="10376914" y="0"/>
                </a:lnTo>
                <a:lnTo>
                  <a:pt x="10376914" y="2211984"/>
                </a:lnTo>
                <a:lnTo>
                  <a:pt x="0" y="221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364762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03023" y="3707580"/>
            <a:ext cx="7043300" cy="2497763"/>
            <a:chOff x="0" y="0"/>
            <a:chExt cx="9391067" cy="3330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391061" cy="3330350"/>
            </a:xfrm>
            <a:custGeom>
              <a:avLst/>
              <a:gdLst/>
              <a:ahLst/>
              <a:cxnLst/>
              <a:rect r="r" b="b" t="t" l="l"/>
              <a:pathLst>
                <a:path h="3330350" w="9391061">
                  <a:moveTo>
                    <a:pt x="0" y="0"/>
                  </a:moveTo>
                  <a:lnTo>
                    <a:pt x="9391061" y="0"/>
                  </a:lnTo>
                  <a:lnTo>
                    <a:pt x="9391061" y="3330350"/>
                  </a:lnTo>
                  <a:lnTo>
                    <a:pt x="0" y="33303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7119" r="23989" b="33592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9391067" cy="33494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87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924673" y="7672151"/>
            <a:ext cx="3019240" cy="552996"/>
            <a:chOff x="0" y="0"/>
            <a:chExt cx="2928963" cy="5364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-2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880162" y="7300275"/>
            <a:ext cx="2593494" cy="1296747"/>
          </a:xfrm>
          <a:custGeom>
            <a:avLst/>
            <a:gdLst/>
            <a:ahLst/>
            <a:cxnLst/>
            <a:rect r="r" b="b" t="t" l="l"/>
            <a:pathLst>
              <a:path h="1296747" w="2593494">
                <a:moveTo>
                  <a:pt x="0" y="0"/>
                </a:moveTo>
                <a:lnTo>
                  <a:pt x="2593494" y="0"/>
                </a:lnTo>
                <a:lnTo>
                  <a:pt x="2593494" y="1296747"/>
                </a:lnTo>
                <a:lnTo>
                  <a:pt x="0" y="1296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4418" y="2701533"/>
            <a:ext cx="15039163" cy="4853215"/>
            <a:chOff x="0" y="0"/>
            <a:chExt cx="28452311" cy="9181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52059" cy="9181592"/>
            </a:xfrm>
            <a:custGeom>
              <a:avLst/>
              <a:gdLst/>
              <a:ahLst/>
              <a:cxnLst/>
              <a:rect r="r" b="b" t="t" l="l"/>
              <a:pathLst>
                <a:path h="9181592" w="28452059">
                  <a:moveTo>
                    <a:pt x="0" y="250317"/>
                  </a:moveTo>
                  <a:cubicBezTo>
                    <a:pt x="0" y="112141"/>
                    <a:pt x="373656" y="0"/>
                    <a:pt x="834062" y="0"/>
                  </a:cubicBezTo>
                  <a:lnTo>
                    <a:pt x="27617995" y="0"/>
                  </a:lnTo>
                  <a:cubicBezTo>
                    <a:pt x="28078826" y="0"/>
                    <a:pt x="28452059" y="112141"/>
                    <a:pt x="28452059" y="250317"/>
                  </a:cubicBezTo>
                  <a:lnTo>
                    <a:pt x="28452059" y="8931275"/>
                  </a:lnTo>
                  <a:cubicBezTo>
                    <a:pt x="28452059" y="9069578"/>
                    <a:pt x="28078401" y="9181592"/>
                    <a:pt x="27617995" y="9181592"/>
                  </a:cubicBezTo>
                  <a:lnTo>
                    <a:pt x="834062" y="9181592"/>
                  </a:lnTo>
                  <a:cubicBezTo>
                    <a:pt x="373656" y="9181719"/>
                    <a:pt x="0" y="9069578"/>
                    <a:pt x="0" y="8931275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45878" y="1873954"/>
            <a:ext cx="13585884" cy="1810967"/>
            <a:chOff x="0" y="0"/>
            <a:chExt cx="3578175" cy="4769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78175" cy="476963"/>
            </a:xfrm>
            <a:custGeom>
              <a:avLst/>
              <a:gdLst/>
              <a:ahLst/>
              <a:cxnLst/>
              <a:rect r="r" b="b" t="t" l="l"/>
              <a:pathLst>
                <a:path h="476963" w="3578175">
                  <a:moveTo>
                    <a:pt x="8548" y="0"/>
                  </a:moveTo>
                  <a:lnTo>
                    <a:pt x="3569627" y="0"/>
                  </a:lnTo>
                  <a:cubicBezTo>
                    <a:pt x="3571895" y="0"/>
                    <a:pt x="3574069" y="901"/>
                    <a:pt x="3575672" y="2504"/>
                  </a:cubicBezTo>
                  <a:cubicBezTo>
                    <a:pt x="3577275" y="4107"/>
                    <a:pt x="3578175" y="6281"/>
                    <a:pt x="3578175" y="8548"/>
                  </a:cubicBezTo>
                  <a:lnTo>
                    <a:pt x="3578175" y="468415"/>
                  </a:lnTo>
                  <a:cubicBezTo>
                    <a:pt x="3578175" y="470682"/>
                    <a:pt x="3577275" y="472856"/>
                    <a:pt x="3575672" y="474459"/>
                  </a:cubicBezTo>
                  <a:cubicBezTo>
                    <a:pt x="3574069" y="476062"/>
                    <a:pt x="3571895" y="476963"/>
                    <a:pt x="3569627" y="476963"/>
                  </a:cubicBezTo>
                  <a:lnTo>
                    <a:pt x="8548" y="476963"/>
                  </a:lnTo>
                  <a:cubicBezTo>
                    <a:pt x="6281" y="476963"/>
                    <a:pt x="4107" y="476062"/>
                    <a:pt x="2504" y="474459"/>
                  </a:cubicBezTo>
                  <a:cubicBezTo>
                    <a:pt x="901" y="472856"/>
                    <a:pt x="0" y="470682"/>
                    <a:pt x="0" y="468415"/>
                  </a:cubicBezTo>
                  <a:lnTo>
                    <a:pt x="0" y="8548"/>
                  </a:lnTo>
                  <a:cubicBezTo>
                    <a:pt x="0" y="6281"/>
                    <a:pt x="901" y="4107"/>
                    <a:pt x="2504" y="2504"/>
                  </a:cubicBezTo>
                  <a:cubicBezTo>
                    <a:pt x="4107" y="901"/>
                    <a:pt x="6281" y="0"/>
                    <a:pt x="8548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578175" cy="515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417775" y="1970156"/>
            <a:ext cx="11452450" cy="1618562"/>
            <a:chOff x="0" y="0"/>
            <a:chExt cx="15269933" cy="21580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269927" cy="2158085"/>
            </a:xfrm>
            <a:custGeom>
              <a:avLst/>
              <a:gdLst/>
              <a:ahLst/>
              <a:cxnLst/>
              <a:rect r="r" b="b" t="t" l="l"/>
              <a:pathLst>
                <a:path h="2158085" w="15269927">
                  <a:moveTo>
                    <a:pt x="0" y="0"/>
                  </a:moveTo>
                  <a:lnTo>
                    <a:pt x="15269927" y="0"/>
                  </a:lnTo>
                  <a:lnTo>
                    <a:pt x="15269927" y="2158085"/>
                  </a:lnTo>
                  <a:lnTo>
                    <a:pt x="0" y="2158085"/>
                  </a:lnTo>
                  <a:close/>
                </a:path>
              </a:pathLst>
            </a:custGeom>
            <a:solidFill>
              <a:srgbClr val="14057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269933" cy="218665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400"/>
                </a:lnSpc>
              </a:pPr>
              <a:r>
                <a:rPr lang="en-US" sz="45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Acciones de sensibilización, comunicación y formación desarrolladas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248056" y="6507263"/>
            <a:ext cx="4011244" cy="2456887"/>
          </a:xfrm>
          <a:custGeom>
            <a:avLst/>
            <a:gdLst/>
            <a:ahLst/>
            <a:cxnLst/>
            <a:rect r="r" b="b" t="t" l="l"/>
            <a:pathLst>
              <a:path h="2456887" w="4011244">
                <a:moveTo>
                  <a:pt x="0" y="0"/>
                </a:moveTo>
                <a:lnTo>
                  <a:pt x="4011244" y="0"/>
                </a:lnTo>
                <a:lnTo>
                  <a:pt x="4011244" y="2456887"/>
                </a:lnTo>
                <a:lnTo>
                  <a:pt x="0" y="2456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188578">
            <a:off x="13772809" y="7638749"/>
            <a:ext cx="3077974" cy="50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2"/>
              </a:lnSpc>
              <a:spcBef>
                <a:spcPct val="0"/>
              </a:spcBef>
            </a:pPr>
            <a:r>
              <a:rPr lang="en-US" sz="174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Max. 150 palabras. Por favor, respete la limitación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-2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4418" y="2701533"/>
            <a:ext cx="15039163" cy="4853215"/>
            <a:chOff x="0" y="0"/>
            <a:chExt cx="28452311" cy="9181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52059" cy="9181592"/>
            </a:xfrm>
            <a:custGeom>
              <a:avLst/>
              <a:gdLst/>
              <a:ahLst/>
              <a:cxnLst/>
              <a:rect r="r" b="b" t="t" l="l"/>
              <a:pathLst>
                <a:path h="9181592" w="28452059">
                  <a:moveTo>
                    <a:pt x="0" y="250317"/>
                  </a:moveTo>
                  <a:cubicBezTo>
                    <a:pt x="0" y="112141"/>
                    <a:pt x="373656" y="0"/>
                    <a:pt x="834062" y="0"/>
                  </a:cubicBezTo>
                  <a:lnTo>
                    <a:pt x="27617995" y="0"/>
                  </a:lnTo>
                  <a:cubicBezTo>
                    <a:pt x="28078826" y="0"/>
                    <a:pt x="28452059" y="112141"/>
                    <a:pt x="28452059" y="250317"/>
                  </a:cubicBezTo>
                  <a:lnTo>
                    <a:pt x="28452059" y="8931275"/>
                  </a:lnTo>
                  <a:cubicBezTo>
                    <a:pt x="28452059" y="9069578"/>
                    <a:pt x="28078401" y="9181592"/>
                    <a:pt x="27617995" y="9181592"/>
                  </a:cubicBezTo>
                  <a:lnTo>
                    <a:pt x="834062" y="9181592"/>
                  </a:lnTo>
                  <a:cubicBezTo>
                    <a:pt x="373656" y="9181719"/>
                    <a:pt x="0" y="9069578"/>
                    <a:pt x="0" y="8931275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467641" y="2204908"/>
            <a:ext cx="9658556" cy="1480013"/>
            <a:chOff x="0" y="0"/>
            <a:chExt cx="2543817" cy="3897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43817" cy="389798"/>
            </a:xfrm>
            <a:custGeom>
              <a:avLst/>
              <a:gdLst/>
              <a:ahLst/>
              <a:cxnLst/>
              <a:rect r="r" b="b" t="t" l="l"/>
              <a:pathLst>
                <a:path h="389798" w="2543817">
                  <a:moveTo>
                    <a:pt x="12023" y="0"/>
                  </a:moveTo>
                  <a:lnTo>
                    <a:pt x="2531794" y="0"/>
                  </a:lnTo>
                  <a:cubicBezTo>
                    <a:pt x="2534983" y="0"/>
                    <a:pt x="2538041" y="1267"/>
                    <a:pt x="2540296" y="3522"/>
                  </a:cubicBezTo>
                  <a:cubicBezTo>
                    <a:pt x="2542550" y="5776"/>
                    <a:pt x="2543817" y="8835"/>
                    <a:pt x="2543817" y="12023"/>
                  </a:cubicBezTo>
                  <a:lnTo>
                    <a:pt x="2543817" y="377774"/>
                  </a:lnTo>
                  <a:cubicBezTo>
                    <a:pt x="2543817" y="384414"/>
                    <a:pt x="2538434" y="389798"/>
                    <a:pt x="2531794" y="389798"/>
                  </a:cubicBezTo>
                  <a:lnTo>
                    <a:pt x="12023" y="389798"/>
                  </a:lnTo>
                  <a:cubicBezTo>
                    <a:pt x="5383" y="389798"/>
                    <a:pt x="0" y="384414"/>
                    <a:pt x="0" y="377774"/>
                  </a:cubicBezTo>
                  <a:lnTo>
                    <a:pt x="0" y="12023"/>
                  </a:lnTo>
                  <a:cubicBezTo>
                    <a:pt x="0" y="5383"/>
                    <a:pt x="5383" y="0"/>
                    <a:pt x="12023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543817" cy="4278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570694" y="2426714"/>
            <a:ext cx="11452450" cy="1036402"/>
            <a:chOff x="0" y="0"/>
            <a:chExt cx="15269933" cy="13818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269927" cy="1381870"/>
            </a:xfrm>
            <a:custGeom>
              <a:avLst/>
              <a:gdLst/>
              <a:ahLst/>
              <a:cxnLst/>
              <a:rect r="r" b="b" t="t" l="l"/>
              <a:pathLst>
                <a:path h="1381870" w="15269927">
                  <a:moveTo>
                    <a:pt x="0" y="0"/>
                  </a:moveTo>
                  <a:lnTo>
                    <a:pt x="15269927" y="0"/>
                  </a:lnTo>
                  <a:lnTo>
                    <a:pt x="15269927" y="1381870"/>
                  </a:lnTo>
                  <a:lnTo>
                    <a:pt x="0" y="1381870"/>
                  </a:lnTo>
                  <a:close/>
                </a:path>
              </a:pathLst>
            </a:custGeom>
            <a:solidFill>
              <a:srgbClr val="14057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269933" cy="141044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000"/>
                </a:lnSpc>
              </a:pPr>
              <a:r>
                <a:rPr lang="en-US" sz="50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Información adicional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56397" y="6065990"/>
            <a:ext cx="4011244" cy="2456887"/>
          </a:xfrm>
          <a:custGeom>
            <a:avLst/>
            <a:gdLst/>
            <a:ahLst/>
            <a:cxnLst/>
            <a:rect r="r" b="b" t="t" l="l"/>
            <a:pathLst>
              <a:path h="2456887" w="4011244">
                <a:moveTo>
                  <a:pt x="0" y="0"/>
                </a:moveTo>
                <a:lnTo>
                  <a:pt x="4011244" y="0"/>
                </a:lnTo>
                <a:lnTo>
                  <a:pt x="4011244" y="2456887"/>
                </a:lnTo>
                <a:lnTo>
                  <a:pt x="0" y="2456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188578">
            <a:off x="782480" y="7197476"/>
            <a:ext cx="3077974" cy="50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2"/>
              </a:lnSpc>
              <a:spcBef>
                <a:spcPct val="0"/>
              </a:spcBef>
            </a:pPr>
            <a:r>
              <a:rPr lang="en-US" sz="174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Añadir links de descarga de archivos o links a videos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-2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026192" y="1970843"/>
            <a:ext cx="9355703" cy="665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El texto no debe superar el número de caracteres indicado en cada diapositiva.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080387" y="5486410"/>
            <a:ext cx="9247313" cy="98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Los vídeos deberán incorporarse como enlace en la última diapositiva (no se admite otro tipo de material vinculado en el formulario).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80387" y="3236144"/>
            <a:ext cx="9355703" cy="665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Una vez cumplimentado, elimine los bocadillos informativos que aparecen en cada diapositiva.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26192" y="6949278"/>
            <a:ext cx="9355703" cy="341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Descargue y envíe la candidatura en formato PDF.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6192" y="4498934"/>
            <a:ext cx="9355703" cy="341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No incluya nuevas diapositivas.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44436" y="8732364"/>
            <a:ext cx="13799128" cy="27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Si tiene cualquier duda a la hora de rellenar este formulario, puede ponerse en contacto con info@clubsostenibilidad.com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329181" y="516429"/>
            <a:ext cx="2753610" cy="654387"/>
          </a:xfrm>
          <a:custGeom>
            <a:avLst/>
            <a:gdLst/>
            <a:ahLst/>
            <a:cxnLst/>
            <a:rect r="r" b="b" t="t" l="l"/>
            <a:pathLst>
              <a:path h="654387" w="2753610">
                <a:moveTo>
                  <a:pt x="0" y="0"/>
                </a:moveTo>
                <a:lnTo>
                  <a:pt x="2753610" y="0"/>
                </a:lnTo>
                <a:lnTo>
                  <a:pt x="2753610" y="654388"/>
                </a:lnTo>
                <a:lnTo>
                  <a:pt x="0" y="654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60972">
            <a:off x="503589" y="2908315"/>
            <a:ext cx="6308553" cy="3863989"/>
          </a:xfrm>
          <a:custGeom>
            <a:avLst/>
            <a:gdLst/>
            <a:ahLst/>
            <a:cxnLst/>
            <a:rect r="r" b="b" t="t" l="l"/>
            <a:pathLst>
              <a:path h="3863989" w="6308553">
                <a:moveTo>
                  <a:pt x="0" y="0"/>
                </a:moveTo>
                <a:lnTo>
                  <a:pt x="6308553" y="0"/>
                </a:lnTo>
                <a:lnTo>
                  <a:pt x="6308553" y="3863989"/>
                </a:lnTo>
                <a:lnTo>
                  <a:pt x="0" y="3863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896387" y="4479884"/>
            <a:ext cx="3578679" cy="819596"/>
            <a:chOff x="0" y="0"/>
            <a:chExt cx="4771571" cy="109279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71577" cy="1092796"/>
            </a:xfrm>
            <a:custGeom>
              <a:avLst/>
              <a:gdLst/>
              <a:ahLst/>
              <a:cxnLst/>
              <a:rect r="r" b="b" t="t" l="l"/>
              <a:pathLst>
                <a:path h="1092796" w="4771577">
                  <a:moveTo>
                    <a:pt x="0" y="0"/>
                  </a:moveTo>
                  <a:lnTo>
                    <a:pt x="4771577" y="0"/>
                  </a:lnTo>
                  <a:lnTo>
                    <a:pt x="4771577" y="1092796"/>
                  </a:lnTo>
                  <a:lnTo>
                    <a:pt x="0" y="109279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18673" r="-83623" b="-93777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4771571" cy="111184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</a:t>
              </a:r>
              <a:r>
                <a:rPr lang="en-US" b="true" sz="4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nstrucciones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492021" y="1028700"/>
            <a:ext cx="47625" cy="7332189"/>
            <a:chOff x="0" y="0"/>
            <a:chExt cx="12543" cy="19311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43" cy="1931111"/>
            </a:xfrm>
            <a:custGeom>
              <a:avLst/>
              <a:gdLst/>
              <a:ahLst/>
              <a:cxnLst/>
              <a:rect r="r" b="b" t="t" l="l"/>
              <a:pathLst>
                <a:path h="1931111" w="12543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00287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23825"/>
              <a:ext cx="12543" cy="20549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216282" y="1967630"/>
            <a:ext cx="598223" cy="59822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875"/>
            </a:solidFill>
            <a:ln w="38100" cap="sq">
              <a:solidFill>
                <a:srgbClr val="002875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225953" y="3217094"/>
            <a:ext cx="598223" cy="598223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875"/>
            </a:solidFill>
            <a:ln w="38100" cap="sq">
              <a:solidFill>
                <a:srgbClr val="002875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225953" y="4395683"/>
            <a:ext cx="598223" cy="598223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875"/>
            </a:solidFill>
            <a:ln w="38100" cap="sq">
              <a:solidFill>
                <a:srgbClr val="002875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225953" y="5603506"/>
            <a:ext cx="598223" cy="598223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875"/>
            </a:solidFill>
            <a:ln w="38100" cap="sq">
              <a:solidFill>
                <a:srgbClr val="002875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216282" y="6811329"/>
            <a:ext cx="598223" cy="598223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875"/>
            </a:solidFill>
            <a:ln w="38100" cap="sq">
              <a:solidFill>
                <a:srgbClr val="002875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3506" y="1893900"/>
            <a:ext cx="16835830" cy="8012100"/>
            <a:chOff x="0" y="0"/>
            <a:chExt cx="24344852" cy="115856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44637" cy="11585467"/>
            </a:xfrm>
            <a:custGeom>
              <a:avLst/>
              <a:gdLst/>
              <a:ahLst/>
              <a:cxnLst/>
              <a:rect r="r" b="b" t="t" l="l"/>
              <a:pathLst>
                <a:path h="11585467" w="24344637">
                  <a:moveTo>
                    <a:pt x="0" y="315854"/>
                  </a:moveTo>
                  <a:cubicBezTo>
                    <a:pt x="0" y="141501"/>
                    <a:pt x="319714" y="0"/>
                    <a:pt x="713655" y="0"/>
                  </a:cubicBezTo>
                  <a:lnTo>
                    <a:pt x="23630981" y="0"/>
                  </a:lnTo>
                  <a:cubicBezTo>
                    <a:pt x="24025284" y="0"/>
                    <a:pt x="24344637" y="141501"/>
                    <a:pt x="24344637" y="315854"/>
                  </a:cubicBezTo>
                  <a:lnTo>
                    <a:pt x="24344637" y="11269614"/>
                  </a:lnTo>
                  <a:cubicBezTo>
                    <a:pt x="24344637" y="11444126"/>
                    <a:pt x="24024921" y="11585467"/>
                    <a:pt x="23630981" y="11585467"/>
                  </a:cubicBezTo>
                  <a:lnTo>
                    <a:pt x="713655" y="11585467"/>
                  </a:lnTo>
                  <a:cubicBezTo>
                    <a:pt x="319714" y="11585624"/>
                    <a:pt x="0" y="11444126"/>
                    <a:pt x="0" y="11269614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033258" y="7181340"/>
            <a:ext cx="3556078" cy="2178098"/>
          </a:xfrm>
          <a:custGeom>
            <a:avLst/>
            <a:gdLst/>
            <a:ahLst/>
            <a:cxnLst/>
            <a:rect r="r" b="b" t="t" l="l"/>
            <a:pathLst>
              <a:path h="2178098" w="3556078">
                <a:moveTo>
                  <a:pt x="0" y="0"/>
                </a:moveTo>
                <a:lnTo>
                  <a:pt x="3556078" y="0"/>
                </a:lnTo>
                <a:lnTo>
                  <a:pt x="3556078" y="2178097"/>
                </a:lnTo>
                <a:lnTo>
                  <a:pt x="0" y="2178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702728" y="1347041"/>
            <a:ext cx="10585648" cy="1568267"/>
            <a:chOff x="0" y="0"/>
            <a:chExt cx="2787990" cy="4130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7990" cy="413042"/>
            </a:xfrm>
            <a:custGeom>
              <a:avLst/>
              <a:gdLst/>
              <a:ahLst/>
              <a:cxnLst/>
              <a:rect r="r" b="b" t="t" l="l"/>
              <a:pathLst>
                <a:path h="413042" w="2787990">
                  <a:moveTo>
                    <a:pt x="10970" y="0"/>
                  </a:moveTo>
                  <a:lnTo>
                    <a:pt x="2777019" y="0"/>
                  </a:lnTo>
                  <a:cubicBezTo>
                    <a:pt x="2783078" y="0"/>
                    <a:pt x="2787990" y="4912"/>
                    <a:pt x="2787990" y="10970"/>
                  </a:cubicBezTo>
                  <a:lnTo>
                    <a:pt x="2787990" y="402071"/>
                  </a:lnTo>
                  <a:cubicBezTo>
                    <a:pt x="2787990" y="408130"/>
                    <a:pt x="2783078" y="413042"/>
                    <a:pt x="2777019" y="413042"/>
                  </a:cubicBezTo>
                  <a:lnTo>
                    <a:pt x="10970" y="413042"/>
                  </a:lnTo>
                  <a:cubicBezTo>
                    <a:pt x="4912" y="413042"/>
                    <a:pt x="0" y="408130"/>
                    <a:pt x="0" y="402071"/>
                  </a:cubicBezTo>
                  <a:lnTo>
                    <a:pt x="0" y="10970"/>
                  </a:lnTo>
                  <a:cubicBezTo>
                    <a:pt x="0" y="4912"/>
                    <a:pt x="4912" y="0"/>
                    <a:pt x="10970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87990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-2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70680" y="3135234"/>
            <a:ext cx="13874574" cy="637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___Mejor Iniciativa Pública </a:t>
            </a: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___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 práctica Circular grandes empresas </a:t>
            </a: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___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 práctica Circular PYME´s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___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 Start-up Circular</a:t>
            </a: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___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 práctica Circular en el Mundo Académico</a:t>
            </a: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___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 práctica circular a la Divulgación </a:t>
            </a:r>
          </a:p>
        </p:txBody>
      </p:sp>
      <p:sp>
        <p:nvSpPr>
          <p:cNvPr name="TextBox 12" id="12"/>
          <p:cNvSpPr txBox="true"/>
          <p:nvPr/>
        </p:nvSpPr>
        <p:spPr>
          <a:xfrm rot="-188578">
            <a:off x="14170944" y="8354419"/>
            <a:ext cx="3077974" cy="46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4"/>
              </a:lnSpc>
              <a:spcBef>
                <a:spcPct val="0"/>
              </a:spcBef>
            </a:pPr>
            <a:r>
              <a:rPr lang="en-US" b="true" sz="164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Por favor, no seleccionar mas de una categoría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48866" y="1721600"/>
            <a:ext cx="7093372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Selecciona tu categoría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1268" y="2042624"/>
            <a:ext cx="16128032" cy="7215676"/>
            <a:chOff x="0" y="0"/>
            <a:chExt cx="4247712" cy="19004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47712" cy="1900425"/>
            </a:xfrm>
            <a:custGeom>
              <a:avLst/>
              <a:gdLst/>
              <a:ahLst/>
              <a:cxnLst/>
              <a:rect r="r" b="b" t="t" l="l"/>
              <a:pathLst>
                <a:path h="1900425" w="4247712">
                  <a:moveTo>
                    <a:pt x="24481" y="0"/>
                  </a:moveTo>
                  <a:lnTo>
                    <a:pt x="4223231" y="0"/>
                  </a:lnTo>
                  <a:cubicBezTo>
                    <a:pt x="4229724" y="0"/>
                    <a:pt x="4235950" y="2579"/>
                    <a:pt x="4240542" y="7170"/>
                  </a:cubicBezTo>
                  <a:cubicBezTo>
                    <a:pt x="4245133" y="11762"/>
                    <a:pt x="4247712" y="17989"/>
                    <a:pt x="4247712" y="24481"/>
                  </a:cubicBezTo>
                  <a:lnTo>
                    <a:pt x="4247712" y="1875943"/>
                  </a:lnTo>
                  <a:cubicBezTo>
                    <a:pt x="4247712" y="1882436"/>
                    <a:pt x="4245133" y="1888663"/>
                    <a:pt x="4240542" y="1893254"/>
                  </a:cubicBezTo>
                  <a:cubicBezTo>
                    <a:pt x="4235950" y="1897846"/>
                    <a:pt x="4229724" y="1900425"/>
                    <a:pt x="4223231" y="1900425"/>
                  </a:cubicBezTo>
                  <a:lnTo>
                    <a:pt x="24481" y="1900425"/>
                  </a:lnTo>
                  <a:cubicBezTo>
                    <a:pt x="17989" y="1900425"/>
                    <a:pt x="11762" y="1897846"/>
                    <a:pt x="7170" y="1893254"/>
                  </a:cubicBezTo>
                  <a:cubicBezTo>
                    <a:pt x="2579" y="1888663"/>
                    <a:pt x="0" y="1882436"/>
                    <a:pt x="0" y="1875943"/>
                  </a:cubicBezTo>
                  <a:lnTo>
                    <a:pt x="0" y="24481"/>
                  </a:lnTo>
                  <a:cubicBezTo>
                    <a:pt x="0" y="17989"/>
                    <a:pt x="2579" y="11762"/>
                    <a:pt x="7170" y="7170"/>
                  </a:cubicBezTo>
                  <a:cubicBezTo>
                    <a:pt x="11762" y="2579"/>
                    <a:pt x="17989" y="0"/>
                    <a:pt x="24481" y="0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47712" cy="191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64494" y="3139593"/>
            <a:ext cx="15261579" cy="6118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del proyecto: ​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Organización:​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Dirección:​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Población: 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 web:​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del proyecto (nombre y cargo):​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Email:​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Teléfono: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 geográfica de implementación: </a:t>
            </a:r>
          </a:p>
          <a:p>
            <a:pPr algn="l">
              <a:lnSpc>
                <a:spcPts val="2366"/>
              </a:lnSpc>
            </a:pPr>
          </a:p>
          <a:p>
            <a:pPr algn="l" marL="472988" indent="-236494" lvl="1">
              <a:lnSpc>
                <a:spcPts val="2366"/>
              </a:lnSpc>
              <a:buFont typeface="Arial"/>
              <a:buChar char="•"/>
            </a:pPr>
            <a:r>
              <a:rPr lang="en-US" sz="219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Implentación del proyecto:</a:t>
            </a:r>
          </a:p>
          <a:p>
            <a:pPr algn="l">
              <a:lnSpc>
                <a:spcPts val="326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299605" y="1258491"/>
            <a:ext cx="9791357" cy="1568267"/>
            <a:chOff x="0" y="0"/>
            <a:chExt cx="2578794" cy="4130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78794" cy="413042"/>
            </a:xfrm>
            <a:custGeom>
              <a:avLst/>
              <a:gdLst/>
              <a:ahLst/>
              <a:cxnLst/>
              <a:rect r="r" b="b" t="t" l="l"/>
              <a:pathLst>
                <a:path h="413042" w="2578794">
                  <a:moveTo>
                    <a:pt x="11860" y="0"/>
                  </a:moveTo>
                  <a:lnTo>
                    <a:pt x="2566933" y="0"/>
                  </a:lnTo>
                  <a:cubicBezTo>
                    <a:pt x="2573484" y="0"/>
                    <a:pt x="2578794" y="5310"/>
                    <a:pt x="2578794" y="11860"/>
                  </a:cubicBezTo>
                  <a:lnTo>
                    <a:pt x="2578794" y="401181"/>
                  </a:lnTo>
                  <a:cubicBezTo>
                    <a:pt x="2578794" y="404327"/>
                    <a:pt x="2577544" y="407343"/>
                    <a:pt x="2575320" y="409568"/>
                  </a:cubicBezTo>
                  <a:cubicBezTo>
                    <a:pt x="2573096" y="411792"/>
                    <a:pt x="2570079" y="413042"/>
                    <a:pt x="2566933" y="413042"/>
                  </a:cubicBezTo>
                  <a:lnTo>
                    <a:pt x="11860" y="413042"/>
                  </a:lnTo>
                  <a:cubicBezTo>
                    <a:pt x="5310" y="413042"/>
                    <a:pt x="0" y="407732"/>
                    <a:pt x="0" y="401181"/>
                  </a:cubicBezTo>
                  <a:lnTo>
                    <a:pt x="0" y="11860"/>
                  </a:lnTo>
                  <a:cubicBezTo>
                    <a:pt x="0" y="8715"/>
                    <a:pt x="1250" y="5698"/>
                    <a:pt x="3474" y="3474"/>
                  </a:cubicBezTo>
                  <a:cubicBezTo>
                    <a:pt x="5698" y="1250"/>
                    <a:pt x="8715" y="0"/>
                    <a:pt x="11860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78794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-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325704" y="1685645"/>
            <a:ext cx="763659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Datos Principales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08987" y="2274900"/>
            <a:ext cx="14573130" cy="5496270"/>
            <a:chOff x="0" y="0"/>
            <a:chExt cx="19430840" cy="7328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430668" cy="7328270"/>
            </a:xfrm>
            <a:custGeom>
              <a:avLst/>
              <a:gdLst/>
              <a:ahLst/>
              <a:cxnLst/>
              <a:rect r="r" b="b" t="t" l="l"/>
              <a:pathLst>
                <a:path h="7328270" w="19430668">
                  <a:moveTo>
                    <a:pt x="0" y="199790"/>
                  </a:moveTo>
                  <a:cubicBezTo>
                    <a:pt x="0" y="89505"/>
                    <a:pt x="255180" y="0"/>
                    <a:pt x="569603" y="0"/>
                  </a:cubicBezTo>
                  <a:lnTo>
                    <a:pt x="18861064" y="0"/>
                  </a:lnTo>
                  <a:cubicBezTo>
                    <a:pt x="19175777" y="0"/>
                    <a:pt x="19430668" y="89505"/>
                    <a:pt x="19430668" y="199790"/>
                  </a:cubicBezTo>
                  <a:lnTo>
                    <a:pt x="19430668" y="7128480"/>
                  </a:lnTo>
                  <a:cubicBezTo>
                    <a:pt x="19430668" y="7238866"/>
                    <a:pt x="19175488" y="7328270"/>
                    <a:pt x="18861064" y="7328270"/>
                  </a:cubicBezTo>
                  <a:lnTo>
                    <a:pt x="569603" y="7328270"/>
                  </a:lnTo>
                  <a:cubicBezTo>
                    <a:pt x="255180" y="7328373"/>
                    <a:pt x="0" y="7238866"/>
                    <a:pt x="0" y="7128480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424596" y="6209275"/>
            <a:ext cx="4011244" cy="2456887"/>
          </a:xfrm>
          <a:custGeom>
            <a:avLst/>
            <a:gdLst/>
            <a:ahLst/>
            <a:cxnLst/>
            <a:rect r="r" b="b" t="t" l="l"/>
            <a:pathLst>
              <a:path h="2456887" w="4011244">
                <a:moveTo>
                  <a:pt x="0" y="0"/>
                </a:moveTo>
                <a:lnTo>
                  <a:pt x="4011244" y="0"/>
                </a:lnTo>
                <a:lnTo>
                  <a:pt x="4011244" y="2456886"/>
                </a:lnTo>
                <a:lnTo>
                  <a:pt x="0" y="245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88578">
            <a:off x="13891231" y="7340760"/>
            <a:ext cx="3077974" cy="50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2"/>
              </a:lnSpc>
              <a:spcBef>
                <a:spcPct val="0"/>
              </a:spcBef>
            </a:pPr>
            <a:r>
              <a:rPr lang="en-US" sz="174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Max. 200 palabras. Por favor, respete la limitación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24792" y="1490767"/>
            <a:ext cx="10585648" cy="1568267"/>
            <a:chOff x="0" y="0"/>
            <a:chExt cx="2787990" cy="4130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87990" cy="413042"/>
            </a:xfrm>
            <a:custGeom>
              <a:avLst/>
              <a:gdLst/>
              <a:ahLst/>
              <a:cxnLst/>
              <a:rect r="r" b="b" t="t" l="l"/>
              <a:pathLst>
                <a:path h="413042" w="2787990">
                  <a:moveTo>
                    <a:pt x="10970" y="0"/>
                  </a:moveTo>
                  <a:lnTo>
                    <a:pt x="2777019" y="0"/>
                  </a:lnTo>
                  <a:cubicBezTo>
                    <a:pt x="2783078" y="0"/>
                    <a:pt x="2787990" y="4912"/>
                    <a:pt x="2787990" y="10970"/>
                  </a:cubicBezTo>
                  <a:lnTo>
                    <a:pt x="2787990" y="402071"/>
                  </a:lnTo>
                  <a:cubicBezTo>
                    <a:pt x="2787990" y="408130"/>
                    <a:pt x="2783078" y="413042"/>
                    <a:pt x="2777019" y="413042"/>
                  </a:cubicBezTo>
                  <a:lnTo>
                    <a:pt x="10970" y="413042"/>
                  </a:lnTo>
                  <a:cubicBezTo>
                    <a:pt x="4912" y="413042"/>
                    <a:pt x="0" y="408130"/>
                    <a:pt x="0" y="402071"/>
                  </a:cubicBezTo>
                  <a:lnTo>
                    <a:pt x="0" y="10970"/>
                  </a:lnTo>
                  <a:cubicBezTo>
                    <a:pt x="0" y="4912"/>
                    <a:pt x="4912" y="0"/>
                    <a:pt x="10970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87990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213705" y="1865325"/>
            <a:ext cx="9563695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b="true" sz="5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Breve </a:t>
            </a:r>
            <a:r>
              <a:rPr lang="en-US" b="true" sz="5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Descripción del Proyecto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-2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-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994986" y="3177141"/>
            <a:ext cx="14573130" cy="6660594"/>
            <a:chOff x="0" y="0"/>
            <a:chExt cx="19430840" cy="88807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430668" cy="8880681"/>
            </a:xfrm>
            <a:custGeom>
              <a:avLst/>
              <a:gdLst/>
              <a:ahLst/>
              <a:cxnLst/>
              <a:rect r="r" b="b" t="t" l="l"/>
              <a:pathLst>
                <a:path h="8880681" w="19430668">
                  <a:moveTo>
                    <a:pt x="0" y="242113"/>
                  </a:moveTo>
                  <a:cubicBezTo>
                    <a:pt x="0" y="108466"/>
                    <a:pt x="255180" y="0"/>
                    <a:pt x="569603" y="0"/>
                  </a:cubicBezTo>
                  <a:lnTo>
                    <a:pt x="18861064" y="0"/>
                  </a:lnTo>
                  <a:cubicBezTo>
                    <a:pt x="19175777" y="0"/>
                    <a:pt x="19430668" y="108466"/>
                    <a:pt x="19430668" y="242113"/>
                  </a:cubicBezTo>
                  <a:lnTo>
                    <a:pt x="19430668" y="8638567"/>
                  </a:lnTo>
                  <a:cubicBezTo>
                    <a:pt x="19430668" y="8772338"/>
                    <a:pt x="19175488" y="8880681"/>
                    <a:pt x="18861064" y="8880681"/>
                  </a:cubicBezTo>
                  <a:lnTo>
                    <a:pt x="569603" y="8880681"/>
                  </a:lnTo>
                  <a:cubicBezTo>
                    <a:pt x="255180" y="8880804"/>
                    <a:pt x="0" y="8772338"/>
                    <a:pt x="0" y="8638567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592470">
            <a:off x="1086002" y="7360091"/>
            <a:ext cx="4219220" cy="2584272"/>
          </a:xfrm>
          <a:custGeom>
            <a:avLst/>
            <a:gdLst/>
            <a:ahLst/>
            <a:cxnLst/>
            <a:rect r="r" b="b" t="t" l="l"/>
            <a:pathLst>
              <a:path h="2584272" w="4219220">
                <a:moveTo>
                  <a:pt x="0" y="0"/>
                </a:moveTo>
                <a:lnTo>
                  <a:pt x="4219220" y="0"/>
                </a:lnTo>
                <a:lnTo>
                  <a:pt x="4219220" y="2584272"/>
                </a:lnTo>
                <a:lnTo>
                  <a:pt x="0" y="2584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258004" y="4049657"/>
            <a:ext cx="328145" cy="284018"/>
            <a:chOff x="0" y="0"/>
            <a:chExt cx="86425" cy="748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258004" y="4895686"/>
            <a:ext cx="328145" cy="284018"/>
            <a:chOff x="0" y="0"/>
            <a:chExt cx="86425" cy="74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258004" y="5741715"/>
            <a:ext cx="328145" cy="284018"/>
            <a:chOff x="0" y="0"/>
            <a:chExt cx="86425" cy="74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966806" y="3953695"/>
            <a:ext cx="7065271" cy="303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77"/>
              </a:lnSpc>
            </a:pPr>
            <a:r>
              <a:rPr lang="en-US" sz="3127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Extensión de la vida del producto</a:t>
            </a:r>
          </a:p>
          <a:p>
            <a:pPr algn="just">
              <a:lnSpc>
                <a:spcPts val="3377"/>
              </a:lnSpc>
            </a:pPr>
          </a:p>
          <a:p>
            <a:pPr algn="just">
              <a:lnSpc>
                <a:spcPts val="3377"/>
              </a:lnSpc>
            </a:pPr>
            <a:r>
              <a:rPr lang="en-US" sz="3127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Recuperación de recursos</a:t>
            </a:r>
          </a:p>
          <a:p>
            <a:pPr algn="just">
              <a:lnSpc>
                <a:spcPts val="3377"/>
              </a:lnSpc>
            </a:pPr>
          </a:p>
          <a:p>
            <a:pPr algn="just">
              <a:lnSpc>
                <a:spcPts val="3456"/>
              </a:lnSpc>
            </a:pPr>
            <a:r>
              <a:rPr lang="en-US" sz="32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Suministro Circular</a:t>
            </a:r>
          </a:p>
          <a:p>
            <a:pPr algn="just">
              <a:lnSpc>
                <a:spcPts val="3377"/>
              </a:lnSpc>
            </a:pPr>
          </a:p>
          <a:p>
            <a:pPr algn="just">
              <a:lnSpc>
                <a:spcPts val="3377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335198" y="8462987"/>
            <a:ext cx="372082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 favor marque la opción de su caso, puede marcarse varias opciones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2488609" y="1813573"/>
            <a:ext cx="13585884" cy="1568267"/>
            <a:chOff x="0" y="0"/>
            <a:chExt cx="3578175" cy="41304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578175" cy="413042"/>
            </a:xfrm>
            <a:custGeom>
              <a:avLst/>
              <a:gdLst/>
              <a:ahLst/>
              <a:cxnLst/>
              <a:rect r="r" b="b" t="t" l="l"/>
              <a:pathLst>
                <a:path h="413042" w="3578175">
                  <a:moveTo>
                    <a:pt x="8548" y="0"/>
                  </a:moveTo>
                  <a:lnTo>
                    <a:pt x="3569627" y="0"/>
                  </a:lnTo>
                  <a:cubicBezTo>
                    <a:pt x="3571895" y="0"/>
                    <a:pt x="3574069" y="901"/>
                    <a:pt x="3575672" y="2504"/>
                  </a:cubicBezTo>
                  <a:cubicBezTo>
                    <a:pt x="3577275" y="4107"/>
                    <a:pt x="3578175" y="6281"/>
                    <a:pt x="3578175" y="8548"/>
                  </a:cubicBezTo>
                  <a:lnTo>
                    <a:pt x="3578175" y="404494"/>
                  </a:lnTo>
                  <a:cubicBezTo>
                    <a:pt x="3578175" y="406761"/>
                    <a:pt x="3577275" y="408935"/>
                    <a:pt x="3575672" y="410538"/>
                  </a:cubicBezTo>
                  <a:cubicBezTo>
                    <a:pt x="3574069" y="412141"/>
                    <a:pt x="3571895" y="413042"/>
                    <a:pt x="3569627" y="413042"/>
                  </a:cubicBezTo>
                  <a:lnTo>
                    <a:pt x="8548" y="413042"/>
                  </a:lnTo>
                  <a:cubicBezTo>
                    <a:pt x="6281" y="413042"/>
                    <a:pt x="4107" y="412141"/>
                    <a:pt x="2504" y="410538"/>
                  </a:cubicBezTo>
                  <a:cubicBezTo>
                    <a:pt x="901" y="408935"/>
                    <a:pt x="0" y="406761"/>
                    <a:pt x="0" y="404494"/>
                  </a:cubicBezTo>
                  <a:lnTo>
                    <a:pt x="0" y="8548"/>
                  </a:lnTo>
                  <a:cubicBezTo>
                    <a:pt x="0" y="6281"/>
                    <a:pt x="901" y="4107"/>
                    <a:pt x="2504" y="2504"/>
                  </a:cubicBezTo>
                  <a:cubicBezTo>
                    <a:pt x="4107" y="901"/>
                    <a:pt x="6281" y="0"/>
                    <a:pt x="8548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578175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700821" y="1829265"/>
            <a:ext cx="12886358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b="true" sz="5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​Modelos de negocio circular a que responde el modelo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6258004" y="6365429"/>
            <a:ext cx="328145" cy="284018"/>
            <a:chOff x="0" y="0"/>
            <a:chExt cx="86425" cy="7480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258004" y="7090542"/>
            <a:ext cx="328145" cy="284018"/>
            <a:chOff x="0" y="0"/>
            <a:chExt cx="86425" cy="7480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258004" y="7741685"/>
            <a:ext cx="328145" cy="284018"/>
            <a:chOff x="0" y="0"/>
            <a:chExt cx="86425" cy="7480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258004" y="8340028"/>
            <a:ext cx="328145" cy="284018"/>
            <a:chOff x="0" y="0"/>
            <a:chExt cx="86425" cy="7480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6425" cy="74803"/>
            </a:xfrm>
            <a:custGeom>
              <a:avLst/>
              <a:gdLst/>
              <a:ahLst/>
              <a:cxnLst/>
              <a:rect r="r" b="b" t="t" l="l"/>
              <a:pathLst>
                <a:path h="74803" w="86425">
                  <a:moveTo>
                    <a:pt x="0" y="0"/>
                  </a:moveTo>
                  <a:lnTo>
                    <a:pt x="86425" y="0"/>
                  </a:lnTo>
                  <a:lnTo>
                    <a:pt x="86425" y="74803"/>
                  </a:lnTo>
                  <a:lnTo>
                    <a:pt x="0" y="74803"/>
                  </a:lnTo>
                  <a:close/>
                </a:path>
              </a:pathLst>
            </a:custGeom>
            <a:ln w="19050" cap="sq">
              <a:solidFill>
                <a:srgbClr val="14057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86425" cy="93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6016019" y="6235283"/>
            <a:ext cx="706527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Plataforma para compartir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016019" y="6910740"/>
            <a:ext cx="706527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Productos como servicios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016019" y="7586197"/>
            <a:ext cx="706527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Producción en ciclo cerrado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66806" y="8184539"/>
            <a:ext cx="87131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66806" y="8719209"/>
            <a:ext cx="5016773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caso de elegir otro favor de especificar aquí: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4418" y="2721985"/>
            <a:ext cx="15039163" cy="4853215"/>
            <a:chOff x="0" y="0"/>
            <a:chExt cx="28452311" cy="9181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52059" cy="9181592"/>
            </a:xfrm>
            <a:custGeom>
              <a:avLst/>
              <a:gdLst/>
              <a:ahLst/>
              <a:cxnLst/>
              <a:rect r="r" b="b" t="t" l="l"/>
              <a:pathLst>
                <a:path h="9181592" w="28452059">
                  <a:moveTo>
                    <a:pt x="0" y="250317"/>
                  </a:moveTo>
                  <a:cubicBezTo>
                    <a:pt x="0" y="112141"/>
                    <a:pt x="373656" y="0"/>
                    <a:pt x="834062" y="0"/>
                  </a:cubicBezTo>
                  <a:lnTo>
                    <a:pt x="27617995" y="0"/>
                  </a:lnTo>
                  <a:cubicBezTo>
                    <a:pt x="28078826" y="0"/>
                    <a:pt x="28452059" y="112141"/>
                    <a:pt x="28452059" y="250317"/>
                  </a:cubicBezTo>
                  <a:lnTo>
                    <a:pt x="28452059" y="8931275"/>
                  </a:lnTo>
                  <a:cubicBezTo>
                    <a:pt x="28452059" y="9069578"/>
                    <a:pt x="28078401" y="9181592"/>
                    <a:pt x="27617995" y="9181592"/>
                  </a:cubicBezTo>
                  <a:lnTo>
                    <a:pt x="834062" y="9181592"/>
                  </a:lnTo>
                  <a:cubicBezTo>
                    <a:pt x="373656" y="9181719"/>
                    <a:pt x="0" y="9069578"/>
                    <a:pt x="0" y="8931275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422418" y="1818665"/>
            <a:ext cx="13585884" cy="1568267"/>
            <a:chOff x="0" y="0"/>
            <a:chExt cx="3578175" cy="4130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78175" cy="413042"/>
            </a:xfrm>
            <a:custGeom>
              <a:avLst/>
              <a:gdLst/>
              <a:ahLst/>
              <a:cxnLst/>
              <a:rect r="r" b="b" t="t" l="l"/>
              <a:pathLst>
                <a:path h="413042" w="3578175">
                  <a:moveTo>
                    <a:pt x="8548" y="0"/>
                  </a:moveTo>
                  <a:lnTo>
                    <a:pt x="3569627" y="0"/>
                  </a:lnTo>
                  <a:cubicBezTo>
                    <a:pt x="3571895" y="0"/>
                    <a:pt x="3574069" y="901"/>
                    <a:pt x="3575672" y="2504"/>
                  </a:cubicBezTo>
                  <a:cubicBezTo>
                    <a:pt x="3577275" y="4107"/>
                    <a:pt x="3578175" y="6281"/>
                    <a:pt x="3578175" y="8548"/>
                  </a:cubicBezTo>
                  <a:lnTo>
                    <a:pt x="3578175" y="404494"/>
                  </a:lnTo>
                  <a:cubicBezTo>
                    <a:pt x="3578175" y="406761"/>
                    <a:pt x="3577275" y="408935"/>
                    <a:pt x="3575672" y="410538"/>
                  </a:cubicBezTo>
                  <a:cubicBezTo>
                    <a:pt x="3574069" y="412141"/>
                    <a:pt x="3571895" y="413042"/>
                    <a:pt x="3569627" y="413042"/>
                  </a:cubicBezTo>
                  <a:lnTo>
                    <a:pt x="8548" y="413042"/>
                  </a:lnTo>
                  <a:cubicBezTo>
                    <a:pt x="6281" y="413042"/>
                    <a:pt x="4107" y="412141"/>
                    <a:pt x="2504" y="410538"/>
                  </a:cubicBezTo>
                  <a:cubicBezTo>
                    <a:pt x="901" y="408935"/>
                    <a:pt x="0" y="406761"/>
                    <a:pt x="0" y="404494"/>
                  </a:cubicBezTo>
                  <a:lnTo>
                    <a:pt x="0" y="8548"/>
                  </a:lnTo>
                  <a:cubicBezTo>
                    <a:pt x="0" y="6281"/>
                    <a:pt x="901" y="4107"/>
                    <a:pt x="2504" y="2504"/>
                  </a:cubicBezTo>
                  <a:cubicBezTo>
                    <a:pt x="4107" y="901"/>
                    <a:pt x="6281" y="0"/>
                    <a:pt x="8548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578175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748730" y="2084598"/>
            <a:ext cx="10658159" cy="1036402"/>
            <a:chOff x="0" y="0"/>
            <a:chExt cx="14210878" cy="13818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10872" cy="1381870"/>
            </a:xfrm>
            <a:custGeom>
              <a:avLst/>
              <a:gdLst/>
              <a:ahLst/>
              <a:cxnLst/>
              <a:rect r="r" b="b" t="t" l="l"/>
              <a:pathLst>
                <a:path h="1381870" w="14210872">
                  <a:moveTo>
                    <a:pt x="0" y="0"/>
                  </a:moveTo>
                  <a:lnTo>
                    <a:pt x="14210872" y="0"/>
                  </a:lnTo>
                  <a:lnTo>
                    <a:pt x="14210872" y="1381870"/>
                  </a:lnTo>
                  <a:lnTo>
                    <a:pt x="0" y="1381870"/>
                  </a:lnTo>
                  <a:close/>
                </a:path>
              </a:pathLst>
            </a:custGeom>
            <a:solidFill>
              <a:srgbClr val="14057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4210878" cy="141044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0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Impacto del Proyecto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-2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424596" y="6209275"/>
            <a:ext cx="4011244" cy="2456887"/>
          </a:xfrm>
          <a:custGeom>
            <a:avLst/>
            <a:gdLst/>
            <a:ahLst/>
            <a:cxnLst/>
            <a:rect r="r" b="b" t="t" l="l"/>
            <a:pathLst>
              <a:path h="2456887" w="4011244">
                <a:moveTo>
                  <a:pt x="0" y="0"/>
                </a:moveTo>
                <a:lnTo>
                  <a:pt x="4011244" y="0"/>
                </a:lnTo>
                <a:lnTo>
                  <a:pt x="4011244" y="2456886"/>
                </a:lnTo>
                <a:lnTo>
                  <a:pt x="0" y="245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188578">
            <a:off x="13824556" y="7340760"/>
            <a:ext cx="3077974" cy="50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2"/>
              </a:lnSpc>
              <a:spcBef>
                <a:spcPct val="0"/>
              </a:spcBef>
            </a:pPr>
            <a:r>
              <a:rPr lang="en-US" sz="174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Max. 200 palabras. Por favor, respete la limitación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71571" y="775821"/>
            <a:ext cx="5721772" cy="6370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8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replace an image displayed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 the image displayed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Pictures icon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 new image</a:t>
            </a:r>
          </a:p>
          <a:p>
            <a:pPr algn="l" marL="434340" indent="-217170" lvl="1">
              <a:lnSpc>
                <a:spcPts val="2160"/>
              </a:lnSpc>
            </a:pPr>
          </a:p>
          <a:p>
            <a:pPr algn="l" marL="434340" indent="-217170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b="true" sz="1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resize an image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image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the Format tab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Crop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Cropping handles will appear. Click, hold and drag a handle to crop the image.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Centre the image by clicking, holding and dragging it to the centre of the box. </a:t>
            </a:r>
          </a:p>
          <a:p>
            <a:pPr algn="l" marL="434340" indent="-217170" lvl="1">
              <a:lnSpc>
                <a:spcPts val="2160"/>
              </a:lnSpc>
            </a:pPr>
            <a:r>
              <a:rPr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N.B.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crop the image proportionally, hold the Shift key while you resize the image.</a:t>
            </a:r>
          </a:p>
          <a:p>
            <a:pPr algn="l" marL="434340" indent="-217170" lvl="1">
              <a:lnSpc>
                <a:spcPts val="2160"/>
              </a:lnSpc>
            </a:pPr>
          </a:p>
          <a:p>
            <a:pPr algn="l" marL="434340" indent="-217170" lvl="1">
              <a:lnSpc>
                <a:spcPts val="2160"/>
              </a:lnSpc>
            </a:pPr>
          </a:p>
          <a:p>
            <a:pPr algn="l" marL="434340" indent="-217170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b="true" sz="1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insert an image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Pictures icon in the Insert tab</a:t>
            </a:r>
          </a:p>
          <a:p>
            <a:pPr algn="l" marL="434340" indent="-217170" lvl="1">
              <a:lnSpc>
                <a:spcPts val="216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your image</a:t>
            </a:r>
          </a:p>
        </p:txBody>
      </p:sp>
      <p:sp>
        <p:nvSpPr>
          <p:cNvPr name="AutoShape 3" id="3"/>
          <p:cNvSpPr/>
          <p:nvPr/>
        </p:nvSpPr>
        <p:spPr>
          <a:xfrm rot="-5411220">
            <a:off x="15979340" y="4008158"/>
            <a:ext cx="5825519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10587000">
            <a:off x="18594248" y="3880037"/>
            <a:ext cx="307677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22343564" y="2672124"/>
            <a:ext cx="617868" cy="984009"/>
            <a:chOff x="0" y="0"/>
            <a:chExt cx="823824" cy="13120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3849" cy="1312037"/>
            </a:xfrm>
            <a:custGeom>
              <a:avLst/>
              <a:gdLst/>
              <a:ahLst/>
              <a:cxnLst/>
              <a:rect r="r" b="b" t="t" l="l"/>
              <a:pathLst>
                <a:path h="1312037" w="823849">
                  <a:moveTo>
                    <a:pt x="0" y="0"/>
                  </a:moveTo>
                  <a:lnTo>
                    <a:pt x="823849" y="0"/>
                  </a:lnTo>
                  <a:lnTo>
                    <a:pt x="823849" y="1312037"/>
                  </a:lnTo>
                  <a:lnTo>
                    <a:pt x="0" y="1312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3" b="1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3361999"/>
            <a:ext cx="7693137" cy="4430461"/>
            <a:chOff x="0" y="0"/>
            <a:chExt cx="18420035" cy="106080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419873" cy="10607928"/>
            </a:xfrm>
            <a:custGeom>
              <a:avLst/>
              <a:gdLst/>
              <a:ahLst/>
              <a:cxnLst/>
              <a:rect r="r" b="b" t="t" l="l"/>
              <a:pathLst>
                <a:path h="10607928" w="18419873">
                  <a:moveTo>
                    <a:pt x="0" y="289203"/>
                  </a:moveTo>
                  <a:cubicBezTo>
                    <a:pt x="0" y="129562"/>
                    <a:pt x="241905" y="0"/>
                    <a:pt x="539972" y="0"/>
                  </a:cubicBezTo>
                  <a:lnTo>
                    <a:pt x="17879899" y="0"/>
                  </a:lnTo>
                  <a:cubicBezTo>
                    <a:pt x="18178241" y="0"/>
                    <a:pt x="18419873" y="129562"/>
                    <a:pt x="18419873" y="289203"/>
                  </a:cubicBezTo>
                  <a:lnTo>
                    <a:pt x="18419873" y="10318724"/>
                  </a:lnTo>
                  <a:cubicBezTo>
                    <a:pt x="18419873" y="10478512"/>
                    <a:pt x="18177966" y="10607928"/>
                    <a:pt x="17879899" y="10607928"/>
                  </a:cubicBezTo>
                  <a:lnTo>
                    <a:pt x="539972" y="10607928"/>
                  </a:lnTo>
                  <a:cubicBezTo>
                    <a:pt x="241905" y="10608072"/>
                    <a:pt x="0" y="10478512"/>
                    <a:pt x="0" y="10318724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800050" y="2638955"/>
            <a:ext cx="6150437" cy="1568267"/>
            <a:chOff x="0" y="0"/>
            <a:chExt cx="1619868" cy="4130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19868" cy="413042"/>
            </a:xfrm>
            <a:custGeom>
              <a:avLst/>
              <a:gdLst/>
              <a:ahLst/>
              <a:cxnLst/>
              <a:rect r="r" b="b" t="t" l="l"/>
              <a:pathLst>
                <a:path h="413042" w="1619868">
                  <a:moveTo>
                    <a:pt x="18881" y="0"/>
                  </a:moveTo>
                  <a:lnTo>
                    <a:pt x="1600987" y="0"/>
                  </a:lnTo>
                  <a:cubicBezTo>
                    <a:pt x="1611415" y="0"/>
                    <a:pt x="1619868" y="8453"/>
                    <a:pt x="1619868" y="18881"/>
                  </a:cubicBezTo>
                  <a:lnTo>
                    <a:pt x="1619868" y="394160"/>
                  </a:lnTo>
                  <a:cubicBezTo>
                    <a:pt x="1619868" y="404588"/>
                    <a:pt x="1611415" y="413042"/>
                    <a:pt x="1600987" y="413042"/>
                  </a:cubicBezTo>
                  <a:lnTo>
                    <a:pt x="18881" y="413042"/>
                  </a:lnTo>
                  <a:cubicBezTo>
                    <a:pt x="8453" y="413042"/>
                    <a:pt x="0" y="404588"/>
                    <a:pt x="0" y="394160"/>
                  </a:cubicBezTo>
                  <a:lnTo>
                    <a:pt x="0" y="18881"/>
                  </a:lnTo>
                  <a:cubicBezTo>
                    <a:pt x="0" y="8453"/>
                    <a:pt x="8453" y="0"/>
                    <a:pt x="18881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19868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156210" y="2793648"/>
            <a:ext cx="5438116" cy="1258881"/>
            <a:chOff x="0" y="0"/>
            <a:chExt cx="7250822" cy="167850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250819" cy="1678510"/>
            </a:xfrm>
            <a:custGeom>
              <a:avLst/>
              <a:gdLst/>
              <a:ahLst/>
              <a:cxnLst/>
              <a:rect r="r" b="b" t="t" l="l"/>
              <a:pathLst>
                <a:path h="1678510" w="7250819">
                  <a:moveTo>
                    <a:pt x="0" y="0"/>
                  </a:moveTo>
                  <a:lnTo>
                    <a:pt x="7250819" y="0"/>
                  </a:lnTo>
                  <a:lnTo>
                    <a:pt x="7250819" y="1678510"/>
                  </a:lnTo>
                  <a:lnTo>
                    <a:pt x="0" y="1678510"/>
                  </a:lnTo>
                  <a:close/>
                </a:path>
              </a:pathLst>
            </a:custGeom>
            <a:solidFill>
              <a:srgbClr val="14057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7250822" cy="170708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200"/>
                </a:lnSpc>
              </a:pPr>
              <a:r>
                <a:rPr lang="en-US" b="true" sz="35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Inversión y fuentes de financiación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25799" y="3361999"/>
            <a:ext cx="7693137" cy="4430461"/>
            <a:chOff x="0" y="0"/>
            <a:chExt cx="18420035" cy="1060805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419873" cy="10607928"/>
            </a:xfrm>
            <a:custGeom>
              <a:avLst/>
              <a:gdLst/>
              <a:ahLst/>
              <a:cxnLst/>
              <a:rect r="r" b="b" t="t" l="l"/>
              <a:pathLst>
                <a:path h="10607928" w="18419873">
                  <a:moveTo>
                    <a:pt x="0" y="289203"/>
                  </a:moveTo>
                  <a:cubicBezTo>
                    <a:pt x="0" y="129562"/>
                    <a:pt x="241905" y="0"/>
                    <a:pt x="539972" y="0"/>
                  </a:cubicBezTo>
                  <a:lnTo>
                    <a:pt x="17879899" y="0"/>
                  </a:lnTo>
                  <a:cubicBezTo>
                    <a:pt x="18178241" y="0"/>
                    <a:pt x="18419873" y="129562"/>
                    <a:pt x="18419873" y="289203"/>
                  </a:cubicBezTo>
                  <a:lnTo>
                    <a:pt x="18419873" y="10318724"/>
                  </a:lnTo>
                  <a:cubicBezTo>
                    <a:pt x="18419873" y="10478512"/>
                    <a:pt x="18177966" y="10607928"/>
                    <a:pt x="17879899" y="10607928"/>
                  </a:cubicBezTo>
                  <a:lnTo>
                    <a:pt x="539972" y="10607928"/>
                  </a:lnTo>
                  <a:cubicBezTo>
                    <a:pt x="241905" y="10608072"/>
                    <a:pt x="0" y="10478512"/>
                    <a:pt x="0" y="10318724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37513" y="2494540"/>
            <a:ext cx="6150437" cy="1568267"/>
            <a:chOff x="0" y="0"/>
            <a:chExt cx="1619868" cy="41304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19868" cy="413042"/>
            </a:xfrm>
            <a:custGeom>
              <a:avLst/>
              <a:gdLst/>
              <a:ahLst/>
              <a:cxnLst/>
              <a:rect r="r" b="b" t="t" l="l"/>
              <a:pathLst>
                <a:path h="413042" w="1619868">
                  <a:moveTo>
                    <a:pt x="18881" y="0"/>
                  </a:moveTo>
                  <a:lnTo>
                    <a:pt x="1600987" y="0"/>
                  </a:lnTo>
                  <a:cubicBezTo>
                    <a:pt x="1611415" y="0"/>
                    <a:pt x="1619868" y="8453"/>
                    <a:pt x="1619868" y="18881"/>
                  </a:cubicBezTo>
                  <a:lnTo>
                    <a:pt x="1619868" y="394160"/>
                  </a:lnTo>
                  <a:cubicBezTo>
                    <a:pt x="1619868" y="404588"/>
                    <a:pt x="1611415" y="413042"/>
                    <a:pt x="1600987" y="413042"/>
                  </a:cubicBezTo>
                  <a:lnTo>
                    <a:pt x="18881" y="413042"/>
                  </a:lnTo>
                  <a:cubicBezTo>
                    <a:pt x="8453" y="413042"/>
                    <a:pt x="0" y="404588"/>
                    <a:pt x="0" y="394160"/>
                  </a:cubicBezTo>
                  <a:lnTo>
                    <a:pt x="0" y="18881"/>
                  </a:lnTo>
                  <a:cubicBezTo>
                    <a:pt x="0" y="8453"/>
                    <a:pt x="8453" y="0"/>
                    <a:pt x="18881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619868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526625" y="2649233"/>
            <a:ext cx="5772213" cy="1258881"/>
            <a:chOff x="0" y="0"/>
            <a:chExt cx="7696284" cy="167850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696281" cy="1678510"/>
            </a:xfrm>
            <a:custGeom>
              <a:avLst/>
              <a:gdLst/>
              <a:ahLst/>
              <a:cxnLst/>
              <a:rect r="r" b="b" t="t" l="l"/>
              <a:pathLst>
                <a:path h="1678510" w="7696281">
                  <a:moveTo>
                    <a:pt x="0" y="0"/>
                  </a:moveTo>
                  <a:lnTo>
                    <a:pt x="7696281" y="0"/>
                  </a:lnTo>
                  <a:lnTo>
                    <a:pt x="7696281" y="1678510"/>
                  </a:lnTo>
                  <a:lnTo>
                    <a:pt x="0" y="1678510"/>
                  </a:lnTo>
                  <a:close/>
                </a:path>
              </a:pathLst>
            </a:custGeom>
            <a:solidFill>
              <a:srgbClr val="14057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7696284" cy="170708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200"/>
                </a:lnSpc>
              </a:pPr>
              <a:r>
                <a:rPr lang="en-US" sz="35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Premios o reconocimientos recibidos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1" b="-2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4418" y="2701533"/>
            <a:ext cx="15039163" cy="4853215"/>
            <a:chOff x="0" y="0"/>
            <a:chExt cx="28452311" cy="9181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52059" cy="9181592"/>
            </a:xfrm>
            <a:custGeom>
              <a:avLst/>
              <a:gdLst/>
              <a:ahLst/>
              <a:cxnLst/>
              <a:rect r="r" b="b" t="t" l="l"/>
              <a:pathLst>
                <a:path h="9181592" w="28452059">
                  <a:moveTo>
                    <a:pt x="0" y="250317"/>
                  </a:moveTo>
                  <a:cubicBezTo>
                    <a:pt x="0" y="112141"/>
                    <a:pt x="373656" y="0"/>
                    <a:pt x="834062" y="0"/>
                  </a:cubicBezTo>
                  <a:lnTo>
                    <a:pt x="27617995" y="0"/>
                  </a:lnTo>
                  <a:cubicBezTo>
                    <a:pt x="28078826" y="0"/>
                    <a:pt x="28452059" y="112141"/>
                    <a:pt x="28452059" y="250317"/>
                  </a:cubicBezTo>
                  <a:lnTo>
                    <a:pt x="28452059" y="8931275"/>
                  </a:lnTo>
                  <a:cubicBezTo>
                    <a:pt x="28452059" y="9069578"/>
                    <a:pt x="28078401" y="9181592"/>
                    <a:pt x="27617995" y="9181592"/>
                  </a:cubicBezTo>
                  <a:lnTo>
                    <a:pt x="834062" y="9181592"/>
                  </a:lnTo>
                  <a:cubicBezTo>
                    <a:pt x="373656" y="9181719"/>
                    <a:pt x="0" y="9069578"/>
                    <a:pt x="0" y="8931275"/>
                  </a:cubicBezTo>
                  <a:close/>
                </a:path>
              </a:pathLst>
            </a:custGeom>
            <a:solidFill>
              <a:srgbClr val="E0E9F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45878" y="2116654"/>
            <a:ext cx="13585884" cy="1568267"/>
            <a:chOff x="0" y="0"/>
            <a:chExt cx="3578175" cy="4130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78175" cy="413042"/>
            </a:xfrm>
            <a:custGeom>
              <a:avLst/>
              <a:gdLst/>
              <a:ahLst/>
              <a:cxnLst/>
              <a:rect r="r" b="b" t="t" l="l"/>
              <a:pathLst>
                <a:path h="413042" w="3578175">
                  <a:moveTo>
                    <a:pt x="8548" y="0"/>
                  </a:moveTo>
                  <a:lnTo>
                    <a:pt x="3569627" y="0"/>
                  </a:lnTo>
                  <a:cubicBezTo>
                    <a:pt x="3571895" y="0"/>
                    <a:pt x="3574069" y="901"/>
                    <a:pt x="3575672" y="2504"/>
                  </a:cubicBezTo>
                  <a:cubicBezTo>
                    <a:pt x="3577275" y="4107"/>
                    <a:pt x="3578175" y="6281"/>
                    <a:pt x="3578175" y="8548"/>
                  </a:cubicBezTo>
                  <a:lnTo>
                    <a:pt x="3578175" y="404494"/>
                  </a:lnTo>
                  <a:cubicBezTo>
                    <a:pt x="3578175" y="406761"/>
                    <a:pt x="3577275" y="408935"/>
                    <a:pt x="3575672" y="410538"/>
                  </a:cubicBezTo>
                  <a:cubicBezTo>
                    <a:pt x="3574069" y="412141"/>
                    <a:pt x="3571895" y="413042"/>
                    <a:pt x="3569627" y="413042"/>
                  </a:cubicBezTo>
                  <a:lnTo>
                    <a:pt x="8548" y="413042"/>
                  </a:lnTo>
                  <a:cubicBezTo>
                    <a:pt x="6281" y="413042"/>
                    <a:pt x="4107" y="412141"/>
                    <a:pt x="2504" y="410538"/>
                  </a:cubicBezTo>
                  <a:cubicBezTo>
                    <a:pt x="901" y="408935"/>
                    <a:pt x="0" y="406761"/>
                    <a:pt x="0" y="404494"/>
                  </a:cubicBezTo>
                  <a:lnTo>
                    <a:pt x="0" y="8548"/>
                  </a:lnTo>
                  <a:cubicBezTo>
                    <a:pt x="0" y="6281"/>
                    <a:pt x="901" y="4107"/>
                    <a:pt x="2504" y="2504"/>
                  </a:cubicBezTo>
                  <a:cubicBezTo>
                    <a:pt x="4107" y="901"/>
                    <a:pt x="6281" y="0"/>
                    <a:pt x="8548" y="0"/>
                  </a:cubicBezTo>
                  <a:close/>
                </a:path>
              </a:pathLst>
            </a:custGeom>
            <a:solidFill>
              <a:srgbClr val="002875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578175" cy="45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572190" y="2382586"/>
            <a:ext cx="10658159" cy="1036402"/>
            <a:chOff x="0" y="0"/>
            <a:chExt cx="14210878" cy="13818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10872" cy="1381870"/>
            </a:xfrm>
            <a:custGeom>
              <a:avLst/>
              <a:gdLst/>
              <a:ahLst/>
              <a:cxnLst/>
              <a:rect r="r" b="b" t="t" l="l"/>
              <a:pathLst>
                <a:path h="1381870" w="14210872">
                  <a:moveTo>
                    <a:pt x="0" y="0"/>
                  </a:moveTo>
                  <a:lnTo>
                    <a:pt x="14210872" y="0"/>
                  </a:lnTo>
                  <a:lnTo>
                    <a:pt x="14210872" y="1381870"/>
                  </a:lnTo>
                  <a:lnTo>
                    <a:pt x="0" y="1381870"/>
                  </a:lnTo>
                  <a:close/>
                </a:path>
              </a:pathLst>
            </a:custGeom>
            <a:solidFill>
              <a:srgbClr val="14057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4210878" cy="141044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000"/>
                </a:lnSpc>
              </a:pPr>
              <a:r>
                <a:rPr lang="en-US" sz="50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Previsión de desarrollo futuro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248056" y="6507263"/>
            <a:ext cx="4011244" cy="2456887"/>
          </a:xfrm>
          <a:custGeom>
            <a:avLst/>
            <a:gdLst/>
            <a:ahLst/>
            <a:cxnLst/>
            <a:rect r="r" b="b" t="t" l="l"/>
            <a:pathLst>
              <a:path h="2456887" w="4011244">
                <a:moveTo>
                  <a:pt x="0" y="0"/>
                </a:moveTo>
                <a:lnTo>
                  <a:pt x="4011244" y="0"/>
                </a:lnTo>
                <a:lnTo>
                  <a:pt x="4011244" y="2456887"/>
                </a:lnTo>
                <a:lnTo>
                  <a:pt x="0" y="2456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188578">
            <a:off x="13772809" y="7638749"/>
            <a:ext cx="3077974" cy="50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2"/>
              </a:lnSpc>
              <a:spcBef>
                <a:spcPct val="0"/>
              </a:spcBef>
            </a:pPr>
            <a:r>
              <a:rPr lang="en-US" sz="174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Max. 150 palabras. Por favor, respete la limitación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889686" y="594688"/>
            <a:ext cx="2369614" cy="434012"/>
            <a:chOff x="0" y="0"/>
            <a:chExt cx="2928963" cy="5364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29001" cy="536448"/>
            </a:xfrm>
            <a:custGeom>
              <a:avLst/>
              <a:gdLst/>
              <a:ahLst/>
              <a:cxnLst/>
              <a:rect r="r" b="b" t="t" l="l"/>
              <a:pathLst>
                <a:path h="536448" w="2929001">
                  <a:moveTo>
                    <a:pt x="0" y="0"/>
                  </a:moveTo>
                  <a:lnTo>
                    <a:pt x="2929001" y="0"/>
                  </a:lnTo>
                  <a:lnTo>
                    <a:pt x="2929001" y="53644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-2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452170" y="340204"/>
            <a:ext cx="2013674" cy="1006837"/>
          </a:xfrm>
          <a:custGeom>
            <a:avLst/>
            <a:gdLst/>
            <a:ahLst/>
            <a:cxnLst/>
            <a:rect r="r" b="b" t="t" l="l"/>
            <a:pathLst>
              <a:path h="1006837" w="2013674">
                <a:moveTo>
                  <a:pt x="0" y="0"/>
                </a:moveTo>
                <a:lnTo>
                  <a:pt x="2013674" y="0"/>
                </a:lnTo>
                <a:lnTo>
                  <a:pt x="2013674" y="1006837"/>
                </a:lnTo>
                <a:lnTo>
                  <a:pt x="0" y="1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DAHJcFkV0f4</dc:identifier>
  <dcterms:modified xsi:type="dcterms:W3CDTF">2011-08-01T06:04:30Z</dcterms:modified>
  <cp:revision>1</cp:revision>
  <dc:title>Candidatura BASF</dc:title>
</cp:coreProperties>
</file>